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4" r:id="rId3"/>
    <p:sldId id="266" r:id="rId4"/>
    <p:sldId id="258" r:id="rId5"/>
    <p:sldId id="265" r:id="rId6"/>
    <p:sldId id="257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96720E-8D43-48D9-A474-0A590CF795F4}" v="58" dt="2024-06-06T00:34:51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58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Lencina" userId="eef41e50-ee71-4d82-8f27-abff2080fe3c" providerId="ADAL" clId="{1B83D4D8-2C2F-47F8-9D74-6FC835BFC5C0}"/>
    <pc:docChg chg="custSel addSld delSld modSld">
      <pc:chgData name="Marcelo Lencina" userId="eef41e50-ee71-4d82-8f27-abff2080fe3c" providerId="ADAL" clId="{1B83D4D8-2C2F-47F8-9D74-6FC835BFC5C0}" dt="2024-05-29T13:07:23.108" v="1194" actId="1076"/>
      <pc:docMkLst>
        <pc:docMk/>
      </pc:docMkLst>
      <pc:sldChg chg="addSp delSp modSp new mod">
        <pc:chgData name="Marcelo Lencina" userId="eef41e50-ee71-4d82-8f27-abff2080fe3c" providerId="ADAL" clId="{1B83D4D8-2C2F-47F8-9D74-6FC835BFC5C0}" dt="2024-05-28T23:02:02.912" v="352" actId="20577"/>
        <pc:sldMkLst>
          <pc:docMk/>
          <pc:sldMk cId="4114653194" sldId="258"/>
        </pc:sldMkLst>
        <pc:spChg chg="del">
          <ac:chgData name="Marcelo Lencina" userId="eef41e50-ee71-4d82-8f27-abff2080fe3c" providerId="ADAL" clId="{1B83D4D8-2C2F-47F8-9D74-6FC835BFC5C0}" dt="2024-05-28T22:50:45.323" v="2" actId="478"/>
          <ac:spMkLst>
            <pc:docMk/>
            <pc:sldMk cId="4114653194" sldId="258"/>
            <ac:spMk id="2" creationId="{45F17FC8-1D9C-9E1C-099E-E20E9F589D4F}"/>
          </ac:spMkLst>
        </pc:spChg>
        <pc:spChg chg="del">
          <ac:chgData name="Marcelo Lencina" userId="eef41e50-ee71-4d82-8f27-abff2080fe3c" providerId="ADAL" clId="{1B83D4D8-2C2F-47F8-9D74-6FC835BFC5C0}" dt="2024-05-28T22:50:44.606" v="1" actId="478"/>
          <ac:spMkLst>
            <pc:docMk/>
            <pc:sldMk cId="4114653194" sldId="258"/>
            <ac:spMk id="3" creationId="{44F1E5C4-ADC2-30D0-E4A7-AB3FFE1547CB}"/>
          </ac:spMkLst>
        </pc:spChg>
        <pc:spChg chg="add del mod">
          <ac:chgData name="Marcelo Lencina" userId="eef41e50-ee71-4d82-8f27-abff2080fe3c" providerId="ADAL" clId="{1B83D4D8-2C2F-47F8-9D74-6FC835BFC5C0}" dt="2024-05-28T22:57:47.256" v="250"/>
          <ac:spMkLst>
            <pc:docMk/>
            <pc:sldMk cId="4114653194" sldId="258"/>
            <ac:spMk id="13" creationId="{442B4FD4-C2C3-0D2D-B894-B44BB51EEB61}"/>
          </ac:spMkLst>
        </pc:spChg>
        <pc:spChg chg="add mod">
          <ac:chgData name="Marcelo Lencina" userId="eef41e50-ee71-4d82-8f27-abff2080fe3c" providerId="ADAL" clId="{1B83D4D8-2C2F-47F8-9D74-6FC835BFC5C0}" dt="2024-05-28T23:02:02.912" v="352" actId="20577"/>
          <ac:spMkLst>
            <pc:docMk/>
            <pc:sldMk cId="4114653194" sldId="258"/>
            <ac:spMk id="14" creationId="{0B7E74B7-4454-AD96-3CE2-D2FC6DFEDA61}"/>
          </ac:spMkLst>
        </pc:spChg>
        <pc:picChg chg="add mod">
          <ac:chgData name="Marcelo Lencina" userId="eef41e50-ee71-4d82-8f27-abff2080fe3c" providerId="ADAL" clId="{1B83D4D8-2C2F-47F8-9D74-6FC835BFC5C0}" dt="2024-05-28T22:51:11.871" v="61" actId="1037"/>
          <ac:picMkLst>
            <pc:docMk/>
            <pc:sldMk cId="4114653194" sldId="258"/>
            <ac:picMk id="5" creationId="{CED127B6-E9DE-9DED-DB65-C9AE72F76945}"/>
          </ac:picMkLst>
        </pc:picChg>
        <pc:picChg chg="add mod">
          <ac:chgData name="Marcelo Lencina" userId="eef41e50-ee71-4d82-8f27-abff2080fe3c" providerId="ADAL" clId="{1B83D4D8-2C2F-47F8-9D74-6FC835BFC5C0}" dt="2024-05-28T22:57:00.758" v="222" actId="1037"/>
          <ac:picMkLst>
            <pc:docMk/>
            <pc:sldMk cId="4114653194" sldId="258"/>
            <ac:picMk id="12" creationId="{D15C2E4D-A50F-3340-84F9-839A1C8B6F59}"/>
          </ac:picMkLst>
        </pc:picChg>
        <pc:picChg chg="add mod">
          <ac:chgData name="Marcelo Lencina" userId="eef41e50-ee71-4d82-8f27-abff2080fe3c" providerId="ADAL" clId="{1B83D4D8-2C2F-47F8-9D74-6FC835BFC5C0}" dt="2024-05-28T23:01:42.858" v="336" actId="14100"/>
          <ac:picMkLst>
            <pc:docMk/>
            <pc:sldMk cId="4114653194" sldId="258"/>
            <ac:picMk id="16" creationId="{4AEAA26D-5983-63D6-0039-2B9D736EFEBC}"/>
          </ac:picMkLst>
        </pc:picChg>
        <pc:cxnChg chg="add mod">
          <ac:chgData name="Marcelo Lencina" userId="eef41e50-ee71-4d82-8f27-abff2080fe3c" providerId="ADAL" clId="{1B83D4D8-2C2F-47F8-9D74-6FC835BFC5C0}" dt="2024-05-28T22:52:21.276" v="99" actId="692"/>
          <ac:cxnSpMkLst>
            <pc:docMk/>
            <pc:sldMk cId="4114653194" sldId="258"/>
            <ac:cxnSpMk id="7" creationId="{AAE66FBA-6955-0B35-31F9-D890B0E70A18}"/>
          </ac:cxnSpMkLst>
        </pc:cxnChg>
        <pc:cxnChg chg="add mod">
          <ac:chgData name="Marcelo Lencina" userId="eef41e50-ee71-4d82-8f27-abff2080fe3c" providerId="ADAL" clId="{1B83D4D8-2C2F-47F8-9D74-6FC835BFC5C0}" dt="2024-05-28T22:52:34.768" v="102" actId="14100"/>
          <ac:cxnSpMkLst>
            <pc:docMk/>
            <pc:sldMk cId="4114653194" sldId="258"/>
            <ac:cxnSpMk id="8" creationId="{8145CD2F-C716-EA55-22AD-EF325420139B}"/>
          </ac:cxnSpMkLst>
        </pc:cxnChg>
      </pc:sldChg>
      <pc:sldChg chg="addSp delSp modSp new mod">
        <pc:chgData name="Marcelo Lencina" userId="eef41e50-ee71-4d82-8f27-abff2080fe3c" providerId="ADAL" clId="{1B83D4D8-2C2F-47F8-9D74-6FC835BFC5C0}" dt="2024-05-28T23:16:51.736" v="547" actId="1076"/>
        <pc:sldMkLst>
          <pc:docMk/>
          <pc:sldMk cId="3412867371" sldId="259"/>
        </pc:sldMkLst>
        <pc:spChg chg="del">
          <ac:chgData name="Marcelo Lencina" userId="eef41e50-ee71-4d82-8f27-abff2080fe3c" providerId="ADAL" clId="{1B83D4D8-2C2F-47F8-9D74-6FC835BFC5C0}" dt="2024-05-28T23:02:38.039" v="355" actId="478"/>
          <ac:spMkLst>
            <pc:docMk/>
            <pc:sldMk cId="3412867371" sldId="259"/>
            <ac:spMk id="2" creationId="{98DAD728-140D-AFEE-41DC-0CE4DBA36791}"/>
          </ac:spMkLst>
        </pc:spChg>
        <pc:spChg chg="del">
          <ac:chgData name="Marcelo Lencina" userId="eef41e50-ee71-4d82-8f27-abff2080fe3c" providerId="ADAL" clId="{1B83D4D8-2C2F-47F8-9D74-6FC835BFC5C0}" dt="2024-05-28T23:02:37.147" v="354" actId="478"/>
          <ac:spMkLst>
            <pc:docMk/>
            <pc:sldMk cId="3412867371" sldId="259"/>
            <ac:spMk id="3" creationId="{08792C29-E0D1-B06D-D0F9-B5B05C1FB41F}"/>
          </ac:spMkLst>
        </pc:spChg>
        <pc:spChg chg="add mod">
          <ac:chgData name="Marcelo Lencina" userId="eef41e50-ee71-4d82-8f27-abff2080fe3c" providerId="ADAL" clId="{1B83D4D8-2C2F-47F8-9D74-6FC835BFC5C0}" dt="2024-05-28T23:14:47.638" v="429" actId="1036"/>
          <ac:spMkLst>
            <pc:docMk/>
            <pc:sldMk cId="3412867371" sldId="259"/>
            <ac:spMk id="8" creationId="{3F5D3070-A22A-3E48-579E-91ACCA055458}"/>
          </ac:spMkLst>
        </pc:spChg>
        <pc:spChg chg="add mod">
          <ac:chgData name="Marcelo Lencina" userId="eef41e50-ee71-4d82-8f27-abff2080fe3c" providerId="ADAL" clId="{1B83D4D8-2C2F-47F8-9D74-6FC835BFC5C0}" dt="2024-05-28T23:15:15.049" v="476" actId="1036"/>
          <ac:spMkLst>
            <pc:docMk/>
            <pc:sldMk cId="3412867371" sldId="259"/>
            <ac:spMk id="9" creationId="{E11DE5EF-7B85-0C1F-FFF5-BE1926526E4B}"/>
          </ac:spMkLst>
        </pc:spChg>
        <pc:spChg chg="add mod">
          <ac:chgData name="Marcelo Lencina" userId="eef41e50-ee71-4d82-8f27-abff2080fe3c" providerId="ADAL" clId="{1B83D4D8-2C2F-47F8-9D74-6FC835BFC5C0}" dt="2024-05-28T23:15:50.054" v="509" actId="692"/>
          <ac:spMkLst>
            <pc:docMk/>
            <pc:sldMk cId="3412867371" sldId="259"/>
            <ac:spMk id="10" creationId="{CA4862C4-D2BA-DD90-4A18-F8B84CEC4029}"/>
          </ac:spMkLst>
        </pc:spChg>
        <pc:spChg chg="add mod">
          <ac:chgData name="Marcelo Lencina" userId="eef41e50-ee71-4d82-8f27-abff2080fe3c" providerId="ADAL" clId="{1B83D4D8-2C2F-47F8-9D74-6FC835BFC5C0}" dt="2024-05-28T23:16:51.736" v="547" actId="1076"/>
          <ac:spMkLst>
            <pc:docMk/>
            <pc:sldMk cId="3412867371" sldId="259"/>
            <ac:spMk id="11" creationId="{E49A32CC-46DA-DC6F-FA52-BCE626B71BCC}"/>
          </ac:spMkLst>
        </pc:spChg>
        <pc:picChg chg="add del">
          <ac:chgData name="Marcelo Lencina" userId="eef41e50-ee71-4d82-8f27-abff2080fe3c" providerId="ADAL" clId="{1B83D4D8-2C2F-47F8-9D74-6FC835BFC5C0}" dt="2024-05-28T23:11:47.603" v="357" actId="478"/>
          <ac:picMkLst>
            <pc:docMk/>
            <pc:sldMk cId="3412867371" sldId="259"/>
            <ac:picMk id="5" creationId="{17CC949A-03CA-E6D1-D3CD-A4205161522C}"/>
          </ac:picMkLst>
        </pc:picChg>
        <pc:picChg chg="add">
          <ac:chgData name="Marcelo Lencina" userId="eef41e50-ee71-4d82-8f27-abff2080fe3c" providerId="ADAL" clId="{1B83D4D8-2C2F-47F8-9D74-6FC835BFC5C0}" dt="2024-05-28T23:13:33.709" v="358" actId="22"/>
          <ac:picMkLst>
            <pc:docMk/>
            <pc:sldMk cId="3412867371" sldId="259"/>
            <ac:picMk id="7" creationId="{4174AFBD-A352-2BB5-B2B5-88805A90E193}"/>
          </ac:picMkLst>
        </pc:picChg>
      </pc:sldChg>
      <pc:sldChg chg="addSp delSp modSp new mod">
        <pc:chgData name="Marcelo Lencina" userId="eef41e50-ee71-4d82-8f27-abff2080fe3c" providerId="ADAL" clId="{1B83D4D8-2C2F-47F8-9D74-6FC835BFC5C0}" dt="2024-05-29T03:12:48.462" v="980" actId="113"/>
        <pc:sldMkLst>
          <pc:docMk/>
          <pc:sldMk cId="2795391236" sldId="260"/>
        </pc:sldMkLst>
        <pc:spChg chg="del">
          <ac:chgData name="Marcelo Lencina" userId="eef41e50-ee71-4d82-8f27-abff2080fe3c" providerId="ADAL" clId="{1B83D4D8-2C2F-47F8-9D74-6FC835BFC5C0}" dt="2024-05-29T03:02:04.729" v="550" actId="478"/>
          <ac:spMkLst>
            <pc:docMk/>
            <pc:sldMk cId="2795391236" sldId="260"/>
            <ac:spMk id="2" creationId="{12F2E939-8EBD-DA8F-8ACB-A3CF32288D34}"/>
          </ac:spMkLst>
        </pc:spChg>
        <pc:spChg chg="del">
          <ac:chgData name="Marcelo Lencina" userId="eef41e50-ee71-4d82-8f27-abff2080fe3c" providerId="ADAL" clId="{1B83D4D8-2C2F-47F8-9D74-6FC835BFC5C0}" dt="2024-05-29T03:02:03.765" v="549" actId="478"/>
          <ac:spMkLst>
            <pc:docMk/>
            <pc:sldMk cId="2795391236" sldId="260"/>
            <ac:spMk id="3" creationId="{A82BD67C-BBDC-FC87-513C-00225E423733}"/>
          </ac:spMkLst>
        </pc:spChg>
        <pc:spChg chg="add del">
          <ac:chgData name="Marcelo Lencina" userId="eef41e50-ee71-4d82-8f27-abff2080fe3c" providerId="ADAL" clId="{1B83D4D8-2C2F-47F8-9D74-6FC835BFC5C0}" dt="2024-05-29T03:07:18.884" v="755" actId="478"/>
          <ac:spMkLst>
            <pc:docMk/>
            <pc:sldMk cId="2795391236" sldId="260"/>
            <ac:spMk id="12" creationId="{B5F9864B-B402-E6E3-05F0-80C936AB24F1}"/>
          </ac:spMkLst>
        </pc:spChg>
        <pc:spChg chg="add mod">
          <ac:chgData name="Marcelo Lencina" userId="eef41e50-ee71-4d82-8f27-abff2080fe3c" providerId="ADAL" clId="{1B83D4D8-2C2F-47F8-9D74-6FC835BFC5C0}" dt="2024-05-29T03:12:48.462" v="980" actId="113"/>
          <ac:spMkLst>
            <pc:docMk/>
            <pc:sldMk cId="2795391236" sldId="260"/>
            <ac:spMk id="15" creationId="{F7B3F8B8-BF23-0438-4E16-E824F90C96B8}"/>
          </ac:spMkLst>
        </pc:spChg>
        <pc:picChg chg="add mod">
          <ac:chgData name="Marcelo Lencina" userId="eef41e50-ee71-4d82-8f27-abff2080fe3c" providerId="ADAL" clId="{1B83D4D8-2C2F-47F8-9D74-6FC835BFC5C0}" dt="2024-05-29T03:11:34.648" v="883" actId="1038"/>
          <ac:picMkLst>
            <pc:docMk/>
            <pc:sldMk cId="2795391236" sldId="260"/>
            <ac:picMk id="5" creationId="{8D1734D8-6EAB-02D7-DD80-869B95730B75}"/>
          </ac:picMkLst>
        </pc:picChg>
        <pc:picChg chg="add mod">
          <ac:chgData name="Marcelo Lencina" userId="eef41e50-ee71-4d82-8f27-abff2080fe3c" providerId="ADAL" clId="{1B83D4D8-2C2F-47F8-9D74-6FC835BFC5C0}" dt="2024-05-29T03:07:50.732" v="812" actId="1037"/>
          <ac:picMkLst>
            <pc:docMk/>
            <pc:sldMk cId="2795391236" sldId="260"/>
            <ac:picMk id="11" creationId="{363B5960-EE9A-7E7E-D458-BBCEDF957F59}"/>
          </ac:picMkLst>
        </pc:picChg>
        <pc:picChg chg="add mod">
          <ac:chgData name="Marcelo Lencina" userId="eef41e50-ee71-4d82-8f27-abff2080fe3c" providerId="ADAL" clId="{1B83D4D8-2C2F-47F8-9D74-6FC835BFC5C0}" dt="2024-05-29T03:11:06.548" v="826" actId="1036"/>
          <ac:picMkLst>
            <pc:docMk/>
            <pc:sldMk cId="2795391236" sldId="260"/>
            <ac:picMk id="14" creationId="{12118C6E-B1CE-A3AF-CBB4-8DCEE1B8F898}"/>
          </ac:picMkLst>
        </pc:picChg>
        <pc:cxnChg chg="add mod">
          <ac:chgData name="Marcelo Lencina" userId="eef41e50-ee71-4d82-8f27-abff2080fe3c" providerId="ADAL" clId="{1B83D4D8-2C2F-47F8-9D74-6FC835BFC5C0}" dt="2024-05-29T03:11:52.563" v="966" actId="1037"/>
          <ac:cxnSpMkLst>
            <pc:docMk/>
            <pc:sldMk cId="2795391236" sldId="260"/>
            <ac:cxnSpMk id="7" creationId="{54CDF837-5A53-07D4-B4B9-B3A9430FDD34}"/>
          </ac:cxnSpMkLst>
        </pc:cxnChg>
        <pc:cxnChg chg="add mod">
          <ac:chgData name="Marcelo Lencina" userId="eef41e50-ee71-4d82-8f27-abff2080fe3c" providerId="ADAL" clId="{1B83D4D8-2C2F-47F8-9D74-6FC835BFC5C0}" dt="2024-05-29T03:11:41.824" v="916" actId="1037"/>
          <ac:cxnSpMkLst>
            <pc:docMk/>
            <pc:sldMk cId="2795391236" sldId="260"/>
            <ac:cxnSpMk id="8" creationId="{00C951C5-8175-A3B2-9822-06527C1F8AAF}"/>
          </ac:cxnSpMkLst>
        </pc:cxnChg>
      </pc:sldChg>
      <pc:sldChg chg="addSp delSp modSp add mod">
        <pc:chgData name="Marcelo Lencina" userId="eef41e50-ee71-4d82-8f27-abff2080fe3c" providerId="ADAL" clId="{1B83D4D8-2C2F-47F8-9D74-6FC835BFC5C0}" dt="2024-05-29T03:24:18.364" v="1180" actId="1036"/>
        <pc:sldMkLst>
          <pc:docMk/>
          <pc:sldMk cId="1621289578" sldId="261"/>
        </pc:sldMkLst>
        <pc:spChg chg="mod">
          <ac:chgData name="Marcelo Lencina" userId="eef41e50-ee71-4d82-8f27-abff2080fe3c" providerId="ADAL" clId="{1B83D4D8-2C2F-47F8-9D74-6FC835BFC5C0}" dt="2024-05-29T03:22:03.210" v="1151" actId="1038"/>
          <ac:spMkLst>
            <pc:docMk/>
            <pc:sldMk cId="1621289578" sldId="261"/>
            <ac:spMk id="15" creationId="{F7B3F8B8-BF23-0438-4E16-E824F90C96B8}"/>
          </ac:spMkLst>
        </pc:spChg>
        <pc:picChg chg="add mod">
          <ac:chgData name="Marcelo Lencina" userId="eef41e50-ee71-4d82-8f27-abff2080fe3c" providerId="ADAL" clId="{1B83D4D8-2C2F-47F8-9D74-6FC835BFC5C0}" dt="2024-05-29T03:21:09.860" v="1087" actId="1076"/>
          <ac:picMkLst>
            <pc:docMk/>
            <pc:sldMk cId="1621289578" sldId="261"/>
            <ac:picMk id="3" creationId="{91C8313B-969B-23DA-FB39-6C46C9851FBB}"/>
          </ac:picMkLst>
        </pc:picChg>
        <pc:picChg chg="del">
          <ac:chgData name="Marcelo Lencina" userId="eef41e50-ee71-4d82-8f27-abff2080fe3c" providerId="ADAL" clId="{1B83D4D8-2C2F-47F8-9D74-6FC835BFC5C0}" dt="2024-05-29T03:20:54.761" v="1025" actId="478"/>
          <ac:picMkLst>
            <pc:docMk/>
            <pc:sldMk cId="1621289578" sldId="261"/>
            <ac:picMk id="5" creationId="{8D1734D8-6EAB-02D7-DD80-869B95730B75}"/>
          </ac:picMkLst>
        </pc:picChg>
        <pc:picChg chg="add mod">
          <ac:chgData name="Marcelo Lencina" userId="eef41e50-ee71-4d82-8f27-abff2080fe3c" providerId="ADAL" clId="{1B83D4D8-2C2F-47F8-9D74-6FC835BFC5C0}" dt="2024-05-29T03:22:58.543" v="1156" actId="14100"/>
          <ac:picMkLst>
            <pc:docMk/>
            <pc:sldMk cId="1621289578" sldId="261"/>
            <ac:picMk id="6" creationId="{A91BFD9D-7004-FE80-A2DD-7ACC3CD26131}"/>
          </ac:picMkLst>
        </pc:picChg>
        <pc:picChg chg="add mod">
          <ac:chgData name="Marcelo Lencina" userId="eef41e50-ee71-4d82-8f27-abff2080fe3c" providerId="ADAL" clId="{1B83D4D8-2C2F-47F8-9D74-6FC835BFC5C0}" dt="2024-05-29T03:24:18.364" v="1180" actId="1036"/>
          <ac:picMkLst>
            <pc:docMk/>
            <pc:sldMk cId="1621289578" sldId="261"/>
            <ac:picMk id="10" creationId="{DCE96C59-FB2F-228D-0312-663003AC32C0}"/>
          </ac:picMkLst>
        </pc:picChg>
        <pc:picChg chg="del">
          <ac:chgData name="Marcelo Lencina" userId="eef41e50-ee71-4d82-8f27-abff2080fe3c" providerId="ADAL" clId="{1B83D4D8-2C2F-47F8-9D74-6FC835BFC5C0}" dt="2024-05-29T03:22:14.369" v="1152" actId="478"/>
          <ac:picMkLst>
            <pc:docMk/>
            <pc:sldMk cId="1621289578" sldId="261"/>
            <ac:picMk id="11" creationId="{363B5960-EE9A-7E7E-D458-BBCEDF957F59}"/>
          </ac:picMkLst>
        </pc:picChg>
        <pc:picChg chg="del mod">
          <ac:chgData name="Marcelo Lencina" userId="eef41e50-ee71-4d82-8f27-abff2080fe3c" providerId="ADAL" clId="{1B83D4D8-2C2F-47F8-9D74-6FC835BFC5C0}" dt="2024-05-29T03:23:06.555" v="1160" actId="478"/>
          <ac:picMkLst>
            <pc:docMk/>
            <pc:sldMk cId="1621289578" sldId="261"/>
            <ac:picMk id="14" creationId="{12118C6E-B1CE-A3AF-CBB4-8DCEE1B8F898}"/>
          </ac:picMkLst>
        </pc:picChg>
        <pc:cxnChg chg="mod ord">
          <ac:chgData name="Marcelo Lencina" userId="eef41e50-ee71-4d82-8f27-abff2080fe3c" providerId="ADAL" clId="{1B83D4D8-2C2F-47F8-9D74-6FC835BFC5C0}" dt="2024-05-29T03:21:36.465" v="1103" actId="1035"/>
          <ac:cxnSpMkLst>
            <pc:docMk/>
            <pc:sldMk cId="1621289578" sldId="261"/>
            <ac:cxnSpMk id="7" creationId="{54CDF837-5A53-07D4-B4B9-B3A9430FDD34}"/>
          </ac:cxnSpMkLst>
        </pc:cxnChg>
        <pc:cxnChg chg="mod ord">
          <ac:chgData name="Marcelo Lencina" userId="eef41e50-ee71-4d82-8f27-abff2080fe3c" providerId="ADAL" clId="{1B83D4D8-2C2F-47F8-9D74-6FC835BFC5C0}" dt="2024-05-29T03:21:19.540" v="1089" actId="1076"/>
          <ac:cxnSpMkLst>
            <pc:docMk/>
            <pc:sldMk cId="1621289578" sldId="261"/>
            <ac:cxnSpMk id="8" creationId="{00C951C5-8175-A3B2-9822-06527C1F8AAF}"/>
          </ac:cxnSpMkLst>
        </pc:cxnChg>
      </pc:sldChg>
      <pc:sldChg chg="add del">
        <pc:chgData name="Marcelo Lencina" userId="eef41e50-ee71-4d82-8f27-abff2080fe3c" providerId="ADAL" clId="{1B83D4D8-2C2F-47F8-9D74-6FC835BFC5C0}" dt="2024-05-29T03:12:18.177" v="970" actId="47"/>
        <pc:sldMkLst>
          <pc:docMk/>
          <pc:sldMk cId="2052943993" sldId="261"/>
        </pc:sldMkLst>
      </pc:sldChg>
      <pc:sldChg chg="addSp delSp modSp new mod">
        <pc:chgData name="Marcelo Lencina" userId="eef41e50-ee71-4d82-8f27-abff2080fe3c" providerId="ADAL" clId="{1B83D4D8-2C2F-47F8-9D74-6FC835BFC5C0}" dt="2024-05-29T13:07:23.108" v="1194" actId="1076"/>
        <pc:sldMkLst>
          <pc:docMk/>
          <pc:sldMk cId="267322459" sldId="262"/>
        </pc:sldMkLst>
        <pc:spChg chg="del">
          <ac:chgData name="Marcelo Lencina" userId="eef41e50-ee71-4d82-8f27-abff2080fe3c" providerId="ADAL" clId="{1B83D4D8-2C2F-47F8-9D74-6FC835BFC5C0}" dt="2024-05-29T10:04:23.742" v="1183" actId="478"/>
          <ac:spMkLst>
            <pc:docMk/>
            <pc:sldMk cId="267322459" sldId="262"/>
            <ac:spMk id="2" creationId="{3FFBADA5-3428-9796-C847-BC1EDADD33EB}"/>
          </ac:spMkLst>
        </pc:spChg>
        <pc:spChg chg="del">
          <ac:chgData name="Marcelo Lencina" userId="eef41e50-ee71-4d82-8f27-abff2080fe3c" providerId="ADAL" clId="{1B83D4D8-2C2F-47F8-9D74-6FC835BFC5C0}" dt="2024-05-29T10:04:23.033" v="1182" actId="478"/>
          <ac:spMkLst>
            <pc:docMk/>
            <pc:sldMk cId="267322459" sldId="262"/>
            <ac:spMk id="3" creationId="{F9217C14-6C6F-D207-9F3F-0F04C8C90048}"/>
          </ac:spMkLst>
        </pc:spChg>
        <pc:spChg chg="add del">
          <ac:chgData name="Marcelo Lencina" userId="eef41e50-ee71-4d82-8f27-abff2080fe3c" providerId="ADAL" clId="{1B83D4D8-2C2F-47F8-9D74-6FC835BFC5C0}" dt="2024-05-29T13:04:43.025" v="1185" actId="478"/>
          <ac:spMkLst>
            <pc:docMk/>
            <pc:sldMk cId="267322459" sldId="262"/>
            <ac:spMk id="4" creationId="{9CB57532-86DB-1988-A8FC-6420D59B4BC3}"/>
          </ac:spMkLst>
        </pc:spChg>
        <pc:spChg chg="add mod">
          <ac:chgData name="Marcelo Lencina" userId="eef41e50-ee71-4d82-8f27-abff2080fe3c" providerId="ADAL" clId="{1B83D4D8-2C2F-47F8-9D74-6FC835BFC5C0}" dt="2024-05-29T13:04:48.952" v="1187" actId="20577"/>
          <ac:spMkLst>
            <pc:docMk/>
            <pc:sldMk cId="267322459" sldId="262"/>
            <ac:spMk id="5" creationId="{079C2526-9D77-1DE7-97FA-7E9317242791}"/>
          </ac:spMkLst>
        </pc:spChg>
        <pc:spChg chg="add mod">
          <ac:chgData name="Marcelo Lencina" userId="eef41e50-ee71-4d82-8f27-abff2080fe3c" providerId="ADAL" clId="{1B83D4D8-2C2F-47F8-9D74-6FC835BFC5C0}" dt="2024-05-29T13:07:11.156" v="1193" actId="1076"/>
          <ac:spMkLst>
            <pc:docMk/>
            <pc:sldMk cId="267322459" sldId="262"/>
            <ac:spMk id="6" creationId="{AF28B50E-D894-9D57-A39D-495F78B8008E}"/>
          </ac:spMkLst>
        </pc:spChg>
        <pc:spChg chg="add mod">
          <ac:chgData name="Marcelo Lencina" userId="eef41e50-ee71-4d82-8f27-abff2080fe3c" providerId="ADAL" clId="{1B83D4D8-2C2F-47F8-9D74-6FC835BFC5C0}" dt="2024-05-29T13:07:23.108" v="1194" actId="1076"/>
          <ac:spMkLst>
            <pc:docMk/>
            <pc:sldMk cId="267322459" sldId="262"/>
            <ac:spMk id="7" creationId="{063268D4-1A41-E21A-E278-A188C802A48B}"/>
          </ac:spMkLst>
        </pc:spChg>
        <pc:spChg chg="add mod">
          <ac:chgData name="Marcelo Lencina" userId="eef41e50-ee71-4d82-8f27-abff2080fe3c" providerId="ADAL" clId="{1B83D4D8-2C2F-47F8-9D74-6FC835BFC5C0}" dt="2024-05-29T13:07:09.159" v="1192" actId="1076"/>
          <ac:spMkLst>
            <pc:docMk/>
            <pc:sldMk cId="267322459" sldId="262"/>
            <ac:spMk id="8" creationId="{36DBFE11-497C-FC58-152F-10EC2F9B8D41}"/>
          </ac:spMkLst>
        </pc:spChg>
      </pc:sldChg>
      <pc:sldChg chg="add del">
        <pc:chgData name="Marcelo Lencina" userId="eef41e50-ee71-4d82-8f27-abff2080fe3c" providerId="ADAL" clId="{1B83D4D8-2C2F-47F8-9D74-6FC835BFC5C0}" dt="2024-05-29T03:12:13.502" v="969" actId="47"/>
        <pc:sldMkLst>
          <pc:docMk/>
          <pc:sldMk cId="620037530" sldId="262"/>
        </pc:sldMkLst>
      </pc:sldChg>
    </pc:docChg>
  </pc:docChgLst>
  <pc:docChgLst>
    <pc:chgData name="Marcelo Lencina" userId="eef41e50-ee71-4d82-8f27-abff2080fe3c" providerId="ADAL" clId="{2C96720E-8D43-48D9-A474-0A590CF795F4}"/>
    <pc:docChg chg="custSel addSld delSld modSld">
      <pc:chgData name="Marcelo Lencina" userId="eef41e50-ee71-4d82-8f27-abff2080fe3c" providerId="ADAL" clId="{2C96720E-8D43-48D9-A474-0A590CF795F4}" dt="2024-06-06T00:34:59.680" v="1353" actId="1076"/>
      <pc:docMkLst>
        <pc:docMk/>
      </pc:docMkLst>
      <pc:sldChg chg="modSp mod">
        <pc:chgData name="Marcelo Lencina" userId="eef41e50-ee71-4d82-8f27-abff2080fe3c" providerId="ADAL" clId="{2C96720E-8D43-48D9-A474-0A590CF795F4}" dt="2024-06-04T23:19:05.615" v="563" actId="1037"/>
        <pc:sldMkLst>
          <pc:docMk/>
          <pc:sldMk cId="2380922909" sldId="256"/>
        </pc:sldMkLst>
        <pc:spChg chg="mod">
          <ac:chgData name="Marcelo Lencina" userId="eef41e50-ee71-4d82-8f27-abff2080fe3c" providerId="ADAL" clId="{2C96720E-8D43-48D9-A474-0A590CF795F4}" dt="2024-06-04T23:19:05.615" v="563" actId="1037"/>
          <ac:spMkLst>
            <pc:docMk/>
            <pc:sldMk cId="2380922909" sldId="256"/>
            <ac:spMk id="6" creationId="{0C59888D-018F-EDA8-F3C9-19CF477C12B6}"/>
          </ac:spMkLst>
        </pc:spChg>
        <pc:picChg chg="mod">
          <ac:chgData name="Marcelo Lencina" userId="eef41e50-ee71-4d82-8f27-abff2080fe3c" providerId="ADAL" clId="{2C96720E-8D43-48D9-A474-0A590CF795F4}" dt="2024-06-04T23:18:59.059" v="544" actId="1037"/>
          <ac:picMkLst>
            <pc:docMk/>
            <pc:sldMk cId="2380922909" sldId="256"/>
            <ac:picMk id="5" creationId="{9B334BD4-5866-F982-97D2-E0519FA301C3}"/>
          </ac:picMkLst>
        </pc:picChg>
      </pc:sldChg>
      <pc:sldChg chg="addSp delSp modSp mod">
        <pc:chgData name="Marcelo Lencina" userId="eef41e50-ee71-4d82-8f27-abff2080fe3c" providerId="ADAL" clId="{2C96720E-8D43-48D9-A474-0A590CF795F4}" dt="2024-06-05T02:45:20.967" v="1081" actId="1076"/>
        <pc:sldMkLst>
          <pc:docMk/>
          <pc:sldMk cId="2161584257" sldId="257"/>
        </pc:sldMkLst>
        <pc:spChg chg="add mod">
          <ac:chgData name="Marcelo Lencina" userId="eef41e50-ee71-4d82-8f27-abff2080fe3c" providerId="ADAL" clId="{2C96720E-8D43-48D9-A474-0A590CF795F4}" dt="2024-06-05T02:30:00.157" v="991" actId="1036"/>
          <ac:spMkLst>
            <pc:docMk/>
            <pc:sldMk cId="2161584257" sldId="257"/>
            <ac:spMk id="2" creationId="{92F4879F-5CA6-A0E1-3729-D3F9690E1794}"/>
          </ac:spMkLst>
        </pc:spChg>
        <pc:spChg chg="add mod">
          <ac:chgData name="Marcelo Lencina" userId="eef41e50-ee71-4d82-8f27-abff2080fe3c" providerId="ADAL" clId="{2C96720E-8D43-48D9-A474-0A590CF795F4}" dt="2024-06-05T02:30:12.065" v="993" actId="1076"/>
          <ac:spMkLst>
            <pc:docMk/>
            <pc:sldMk cId="2161584257" sldId="257"/>
            <ac:spMk id="3" creationId="{8831CF2C-D99F-95D4-B1B9-A7373960A186}"/>
          </ac:spMkLst>
        </pc:spChg>
        <pc:spChg chg="mod">
          <ac:chgData name="Marcelo Lencina" userId="eef41e50-ee71-4d82-8f27-abff2080fe3c" providerId="ADAL" clId="{2C96720E-8D43-48D9-A474-0A590CF795F4}" dt="2024-06-05T02:37:56.290" v="1042" actId="1035"/>
          <ac:spMkLst>
            <pc:docMk/>
            <pc:sldMk cId="2161584257" sldId="257"/>
            <ac:spMk id="4" creationId="{001D0EA8-DC8B-0D26-5264-52677EC4D3C3}"/>
          </ac:spMkLst>
        </pc:spChg>
        <pc:spChg chg="mod">
          <ac:chgData name="Marcelo Lencina" userId="eef41e50-ee71-4d82-8f27-abff2080fe3c" providerId="ADAL" clId="{2C96720E-8D43-48D9-A474-0A590CF795F4}" dt="2024-06-05T02:29:31.740" v="963" actId="14100"/>
          <ac:spMkLst>
            <pc:docMk/>
            <pc:sldMk cId="2161584257" sldId="257"/>
            <ac:spMk id="7" creationId="{0F4D5C86-E578-673A-5286-2DFFEBC0E05C}"/>
          </ac:spMkLst>
        </pc:spChg>
        <pc:spChg chg="add mod">
          <ac:chgData name="Marcelo Lencina" userId="eef41e50-ee71-4d82-8f27-abff2080fe3c" providerId="ADAL" clId="{2C96720E-8D43-48D9-A474-0A590CF795F4}" dt="2024-06-05T02:42:05.481" v="1068" actId="207"/>
          <ac:spMkLst>
            <pc:docMk/>
            <pc:sldMk cId="2161584257" sldId="257"/>
            <ac:spMk id="8" creationId="{4F25571A-2688-DF81-E767-694482F07B0A}"/>
          </ac:spMkLst>
        </pc:spChg>
        <pc:spChg chg="mod">
          <ac:chgData name="Marcelo Lencina" userId="eef41e50-ee71-4d82-8f27-abff2080fe3c" providerId="ADAL" clId="{2C96720E-8D43-48D9-A474-0A590CF795F4}" dt="2024-06-05T02:37:56.290" v="1042" actId="1035"/>
          <ac:spMkLst>
            <pc:docMk/>
            <pc:sldMk cId="2161584257" sldId="257"/>
            <ac:spMk id="9" creationId="{71725FA1-3594-09B3-F62A-3120D1000515}"/>
          </ac:spMkLst>
        </pc:spChg>
        <pc:spChg chg="mod">
          <ac:chgData name="Marcelo Lencina" userId="eef41e50-ee71-4d82-8f27-abff2080fe3c" providerId="ADAL" clId="{2C96720E-8D43-48D9-A474-0A590CF795F4}" dt="2024-06-05T02:45:20.967" v="1081" actId="1076"/>
          <ac:spMkLst>
            <pc:docMk/>
            <pc:sldMk cId="2161584257" sldId="257"/>
            <ac:spMk id="10" creationId="{55D199DB-FF5A-211E-8A26-68BD83DA1A85}"/>
          </ac:spMkLst>
        </pc:spChg>
        <pc:spChg chg="mod">
          <ac:chgData name="Marcelo Lencina" userId="eef41e50-ee71-4d82-8f27-abff2080fe3c" providerId="ADAL" clId="{2C96720E-8D43-48D9-A474-0A590CF795F4}" dt="2024-06-04T23:16:08.669" v="369" actId="1076"/>
          <ac:spMkLst>
            <pc:docMk/>
            <pc:sldMk cId="2161584257" sldId="257"/>
            <ac:spMk id="13" creationId="{491AC6F3-676B-D8C1-75D9-088AE11CF301}"/>
          </ac:spMkLst>
        </pc:spChg>
        <pc:picChg chg="add mod">
          <ac:chgData name="Marcelo Lencina" userId="eef41e50-ee71-4d82-8f27-abff2080fe3c" providerId="ADAL" clId="{2C96720E-8D43-48D9-A474-0A590CF795F4}" dt="2024-06-05T02:38:07.955" v="1044" actId="1076"/>
          <ac:picMkLst>
            <pc:docMk/>
            <pc:sldMk cId="2161584257" sldId="257"/>
            <ac:picMk id="6" creationId="{7CC48D08-0C6E-4158-20DB-F0AE11A90DA9}"/>
          </ac:picMkLst>
        </pc:picChg>
        <pc:picChg chg="add del mod">
          <ac:chgData name="Marcelo Lencina" userId="eef41e50-ee71-4d82-8f27-abff2080fe3c" providerId="ADAL" clId="{2C96720E-8D43-48D9-A474-0A590CF795F4}" dt="2024-06-05T02:44:40.034" v="1072" actId="478"/>
          <ac:picMkLst>
            <pc:docMk/>
            <pc:sldMk cId="2161584257" sldId="257"/>
            <ac:picMk id="14" creationId="{F469A7B8-1004-1E5E-25A8-07D3B02FA1EF}"/>
          </ac:picMkLst>
        </pc:picChg>
        <pc:picChg chg="mod">
          <ac:chgData name="Marcelo Lencina" userId="eef41e50-ee71-4d82-8f27-abff2080fe3c" providerId="ADAL" clId="{2C96720E-8D43-48D9-A474-0A590CF795F4}" dt="2024-06-05T02:30:45.926" v="998" actId="14100"/>
          <ac:picMkLst>
            <pc:docMk/>
            <pc:sldMk cId="2161584257" sldId="257"/>
            <ac:picMk id="15" creationId="{BAEF7F83-E03A-4794-7583-1EFFC01CDF92}"/>
          </ac:picMkLst>
        </pc:picChg>
        <pc:picChg chg="mod">
          <ac:chgData name="Marcelo Lencina" userId="eef41e50-ee71-4d82-8f27-abff2080fe3c" providerId="ADAL" clId="{2C96720E-8D43-48D9-A474-0A590CF795F4}" dt="2024-06-05T02:30:56.080" v="1000" actId="14100"/>
          <ac:picMkLst>
            <pc:docMk/>
            <pc:sldMk cId="2161584257" sldId="257"/>
            <ac:picMk id="17" creationId="{289A2ECE-3AF2-B399-4BB9-9E7CC1C19294}"/>
          </ac:picMkLst>
        </pc:picChg>
        <pc:picChg chg="mod">
          <ac:chgData name="Marcelo Lencina" userId="eef41e50-ee71-4d82-8f27-abff2080fe3c" providerId="ADAL" clId="{2C96720E-8D43-48D9-A474-0A590CF795F4}" dt="2024-06-05T02:30:05.137" v="992" actId="1076"/>
          <ac:picMkLst>
            <pc:docMk/>
            <pc:sldMk cId="2161584257" sldId="257"/>
            <ac:picMk id="19" creationId="{FD3A0BA4-7B44-BD1A-9300-69C4995CFBA8}"/>
          </ac:picMkLst>
        </pc:picChg>
        <pc:cxnChg chg="mod">
          <ac:chgData name="Marcelo Lencina" userId="eef41e50-ee71-4d82-8f27-abff2080fe3c" providerId="ADAL" clId="{2C96720E-8D43-48D9-A474-0A590CF795F4}" dt="2024-06-05T02:29:24.443" v="962" actId="1036"/>
          <ac:cxnSpMkLst>
            <pc:docMk/>
            <pc:sldMk cId="2161584257" sldId="257"/>
            <ac:cxnSpMk id="12" creationId="{61CE4B27-BD08-7FF2-40B9-A5ADCEBCA2D0}"/>
          </ac:cxnSpMkLst>
        </pc:cxnChg>
      </pc:sldChg>
      <pc:sldChg chg="modSp mod">
        <pc:chgData name="Marcelo Lencina" userId="eef41e50-ee71-4d82-8f27-abff2080fe3c" providerId="ADAL" clId="{2C96720E-8D43-48D9-A474-0A590CF795F4}" dt="2024-06-05T02:40:39.005" v="1047" actId="1076"/>
        <pc:sldMkLst>
          <pc:docMk/>
          <pc:sldMk cId="4114653194" sldId="258"/>
        </pc:sldMkLst>
        <pc:spChg chg="mod">
          <ac:chgData name="Marcelo Lencina" userId="eef41e50-ee71-4d82-8f27-abff2080fe3c" providerId="ADAL" clId="{2C96720E-8D43-48D9-A474-0A590CF795F4}" dt="2024-06-05T02:40:39.005" v="1047" actId="1076"/>
          <ac:spMkLst>
            <pc:docMk/>
            <pc:sldMk cId="4114653194" sldId="258"/>
            <ac:spMk id="14" creationId="{0B7E74B7-4454-AD96-3CE2-D2FC6DFEDA61}"/>
          </ac:spMkLst>
        </pc:spChg>
      </pc:sldChg>
      <pc:sldChg chg="addSp modSp mod">
        <pc:chgData name="Marcelo Lencina" userId="eef41e50-ee71-4d82-8f27-abff2080fe3c" providerId="ADAL" clId="{2C96720E-8D43-48D9-A474-0A590CF795F4}" dt="2024-06-06T00:34:59.680" v="1353" actId="1076"/>
        <pc:sldMkLst>
          <pc:docMk/>
          <pc:sldMk cId="3412867371" sldId="259"/>
        </pc:sldMkLst>
        <pc:spChg chg="mod">
          <ac:chgData name="Marcelo Lencina" userId="eef41e50-ee71-4d82-8f27-abff2080fe3c" providerId="ADAL" clId="{2C96720E-8D43-48D9-A474-0A590CF795F4}" dt="2024-06-05T02:31:05.605" v="1003" actId="20577"/>
          <ac:spMkLst>
            <pc:docMk/>
            <pc:sldMk cId="3412867371" sldId="259"/>
            <ac:spMk id="2" creationId="{5D93C9CC-FF84-11D3-4580-7171DDE5EFE7}"/>
          </ac:spMkLst>
        </pc:spChg>
        <pc:spChg chg="add mod">
          <ac:chgData name="Marcelo Lencina" userId="eef41e50-ee71-4d82-8f27-abff2080fe3c" providerId="ADAL" clId="{2C96720E-8D43-48D9-A474-0A590CF795F4}" dt="2024-06-05T02:20:47.986" v="628" actId="20577"/>
          <ac:spMkLst>
            <pc:docMk/>
            <pc:sldMk cId="3412867371" sldId="259"/>
            <ac:spMk id="3" creationId="{8AF3C0C3-7E70-0CF6-1759-45D47B415DBE}"/>
          </ac:spMkLst>
        </pc:spChg>
        <pc:spChg chg="add mod">
          <ac:chgData name="Marcelo Lencina" userId="eef41e50-ee71-4d82-8f27-abff2080fe3c" providerId="ADAL" clId="{2C96720E-8D43-48D9-A474-0A590CF795F4}" dt="2024-06-05T02:20:41.811" v="626" actId="20577"/>
          <ac:spMkLst>
            <pc:docMk/>
            <pc:sldMk cId="3412867371" sldId="259"/>
            <ac:spMk id="4" creationId="{2957F3AD-8DA1-9F82-E50E-7C1611BAB95D}"/>
          </ac:spMkLst>
        </pc:spChg>
        <pc:spChg chg="add mod">
          <ac:chgData name="Marcelo Lencina" userId="eef41e50-ee71-4d82-8f27-abff2080fe3c" providerId="ADAL" clId="{2C96720E-8D43-48D9-A474-0A590CF795F4}" dt="2024-06-05T02:20:57.454" v="677" actId="1037"/>
          <ac:spMkLst>
            <pc:docMk/>
            <pc:sldMk cId="3412867371" sldId="259"/>
            <ac:spMk id="5" creationId="{E0349A90-B199-3559-D372-6C62E93F368E}"/>
          </ac:spMkLst>
        </pc:spChg>
        <pc:spChg chg="add mod">
          <ac:chgData name="Marcelo Lencina" userId="eef41e50-ee71-4d82-8f27-abff2080fe3c" providerId="ADAL" clId="{2C96720E-8D43-48D9-A474-0A590CF795F4}" dt="2024-06-06T00:34:07.634" v="1347" actId="1076"/>
          <ac:spMkLst>
            <pc:docMk/>
            <pc:sldMk cId="3412867371" sldId="259"/>
            <ac:spMk id="6" creationId="{1CAC8155-D675-E52E-D3B0-F1698A1BF062}"/>
          </ac:spMkLst>
        </pc:spChg>
        <pc:spChg chg="add mod">
          <ac:chgData name="Marcelo Lencina" userId="eef41e50-ee71-4d82-8f27-abff2080fe3c" providerId="ADAL" clId="{2C96720E-8D43-48D9-A474-0A590CF795F4}" dt="2024-06-06T00:34:23.993" v="1349" actId="1076"/>
          <ac:spMkLst>
            <pc:docMk/>
            <pc:sldMk cId="3412867371" sldId="259"/>
            <ac:spMk id="12" creationId="{1CB8A96F-9615-18C1-2850-69E0807BDBD4}"/>
          </ac:spMkLst>
        </pc:spChg>
        <pc:spChg chg="add mod">
          <ac:chgData name="Marcelo Lencina" userId="eef41e50-ee71-4d82-8f27-abff2080fe3c" providerId="ADAL" clId="{2C96720E-8D43-48D9-A474-0A590CF795F4}" dt="2024-06-06T00:34:38.227" v="1351" actId="1076"/>
          <ac:spMkLst>
            <pc:docMk/>
            <pc:sldMk cId="3412867371" sldId="259"/>
            <ac:spMk id="13" creationId="{FF84E783-7D8D-5841-358B-97F4205B2349}"/>
          </ac:spMkLst>
        </pc:spChg>
        <pc:spChg chg="add mod">
          <ac:chgData name="Marcelo Lencina" userId="eef41e50-ee71-4d82-8f27-abff2080fe3c" providerId="ADAL" clId="{2C96720E-8D43-48D9-A474-0A590CF795F4}" dt="2024-06-06T00:34:59.680" v="1353" actId="1076"/>
          <ac:spMkLst>
            <pc:docMk/>
            <pc:sldMk cId="3412867371" sldId="259"/>
            <ac:spMk id="14" creationId="{2A03AAD4-5481-C379-64C3-F4DC756109CD}"/>
          </ac:spMkLst>
        </pc:spChg>
      </pc:sldChg>
      <pc:sldChg chg="addSp delSp modSp mod">
        <pc:chgData name="Marcelo Lencina" userId="eef41e50-ee71-4d82-8f27-abff2080fe3c" providerId="ADAL" clId="{2C96720E-8D43-48D9-A474-0A590CF795F4}" dt="2024-06-06T00:33:52.911" v="1345" actId="1076"/>
        <pc:sldMkLst>
          <pc:docMk/>
          <pc:sldMk cId="2795391236" sldId="260"/>
        </pc:sldMkLst>
        <pc:spChg chg="add mod">
          <ac:chgData name="Marcelo Lencina" userId="eef41e50-ee71-4d82-8f27-abff2080fe3c" providerId="ADAL" clId="{2C96720E-8D43-48D9-A474-0A590CF795F4}" dt="2024-06-05T02:22:03.755" v="787" actId="1038"/>
          <ac:spMkLst>
            <pc:docMk/>
            <pc:sldMk cId="2795391236" sldId="260"/>
            <ac:spMk id="2" creationId="{3876E721-A9BC-594D-ABF4-FE7D841B50BA}"/>
          </ac:spMkLst>
        </pc:spChg>
        <pc:spChg chg="add mod">
          <ac:chgData name="Marcelo Lencina" userId="eef41e50-ee71-4d82-8f27-abff2080fe3c" providerId="ADAL" clId="{2C96720E-8D43-48D9-A474-0A590CF795F4}" dt="2024-06-05T02:22:09.015" v="818" actId="1035"/>
          <ac:spMkLst>
            <pc:docMk/>
            <pc:sldMk cId="2795391236" sldId="260"/>
            <ac:spMk id="3" creationId="{7A6CBEC9-B721-F88A-3B45-0E577FC1E322}"/>
          </ac:spMkLst>
        </pc:spChg>
        <pc:spChg chg="add mod">
          <ac:chgData name="Marcelo Lencina" userId="eef41e50-ee71-4d82-8f27-abff2080fe3c" providerId="ADAL" clId="{2C96720E-8D43-48D9-A474-0A590CF795F4}" dt="2024-06-05T02:22:33.162" v="910" actId="1035"/>
          <ac:spMkLst>
            <pc:docMk/>
            <pc:sldMk cId="2795391236" sldId="260"/>
            <ac:spMk id="4" creationId="{FAD1AB4D-B3EB-B9FB-EE5B-B66919083894}"/>
          </ac:spMkLst>
        </pc:spChg>
        <pc:spChg chg="add mod ord">
          <ac:chgData name="Marcelo Lencina" userId="eef41e50-ee71-4d82-8f27-abff2080fe3c" providerId="ADAL" clId="{2C96720E-8D43-48D9-A474-0A590CF795F4}" dt="2024-06-05T23:52:11.458" v="1174" actId="122"/>
          <ac:spMkLst>
            <pc:docMk/>
            <pc:sldMk cId="2795391236" sldId="260"/>
            <ac:spMk id="6" creationId="{001D04FC-52FE-5571-E937-5CD57F3F1F6F}"/>
          </ac:spMkLst>
        </pc:spChg>
        <pc:spChg chg="add mod">
          <ac:chgData name="Marcelo Lencina" userId="eef41e50-ee71-4d82-8f27-abff2080fe3c" providerId="ADAL" clId="{2C96720E-8D43-48D9-A474-0A590CF795F4}" dt="2024-06-05T23:50:13.808" v="1128" actId="13822"/>
          <ac:spMkLst>
            <pc:docMk/>
            <pc:sldMk cId="2795391236" sldId="260"/>
            <ac:spMk id="9" creationId="{6A94DC41-FE05-2732-8D65-A2258F4863E1}"/>
          </ac:spMkLst>
        </pc:spChg>
        <pc:spChg chg="add mod">
          <ac:chgData name="Marcelo Lencina" userId="eef41e50-ee71-4d82-8f27-abff2080fe3c" providerId="ADAL" clId="{2C96720E-8D43-48D9-A474-0A590CF795F4}" dt="2024-06-05T23:53:03.478" v="1194" actId="1035"/>
          <ac:spMkLst>
            <pc:docMk/>
            <pc:sldMk cId="2795391236" sldId="260"/>
            <ac:spMk id="10" creationId="{627E44A6-4C72-8C52-D203-0C27C113B231}"/>
          </ac:spMkLst>
        </pc:spChg>
        <pc:spChg chg="add mod">
          <ac:chgData name="Marcelo Lencina" userId="eef41e50-ee71-4d82-8f27-abff2080fe3c" providerId="ADAL" clId="{2C96720E-8D43-48D9-A474-0A590CF795F4}" dt="2024-06-05T23:53:08.686" v="1206" actId="1035"/>
          <ac:spMkLst>
            <pc:docMk/>
            <pc:sldMk cId="2795391236" sldId="260"/>
            <ac:spMk id="12" creationId="{F48C42E1-CC0E-F8E1-980D-DD2E3290CE0D}"/>
          </ac:spMkLst>
        </pc:spChg>
        <pc:spChg chg="add mod">
          <ac:chgData name="Marcelo Lencina" userId="eef41e50-ee71-4d82-8f27-abff2080fe3c" providerId="ADAL" clId="{2C96720E-8D43-48D9-A474-0A590CF795F4}" dt="2024-06-05T23:54:20.917" v="1258" actId="1036"/>
          <ac:spMkLst>
            <pc:docMk/>
            <pc:sldMk cId="2795391236" sldId="260"/>
            <ac:spMk id="13" creationId="{0F40D094-890B-FD4B-C00E-350823CAFBAC}"/>
          </ac:spMkLst>
        </pc:spChg>
        <pc:spChg chg="mod ord">
          <ac:chgData name="Marcelo Lencina" userId="eef41e50-ee71-4d82-8f27-abff2080fe3c" providerId="ADAL" clId="{2C96720E-8D43-48D9-A474-0A590CF795F4}" dt="2024-06-06T00:00:56.895" v="1344" actId="1076"/>
          <ac:spMkLst>
            <pc:docMk/>
            <pc:sldMk cId="2795391236" sldId="260"/>
            <ac:spMk id="15" creationId="{F7B3F8B8-BF23-0438-4E16-E824F90C96B8}"/>
          </ac:spMkLst>
        </pc:spChg>
        <pc:picChg chg="mod">
          <ac:chgData name="Marcelo Lencina" userId="eef41e50-ee71-4d82-8f27-abff2080fe3c" providerId="ADAL" clId="{2C96720E-8D43-48D9-A474-0A590CF795F4}" dt="2024-06-04T23:18:20.854" v="480" actId="14100"/>
          <ac:picMkLst>
            <pc:docMk/>
            <pc:sldMk cId="2795391236" sldId="260"/>
            <ac:picMk id="5" creationId="{8D1734D8-6EAB-02D7-DD80-869B95730B75}"/>
          </ac:picMkLst>
        </pc:picChg>
        <pc:picChg chg="del mod">
          <ac:chgData name="Marcelo Lencina" userId="eef41e50-ee71-4d82-8f27-abff2080fe3c" providerId="ADAL" clId="{2C96720E-8D43-48D9-A474-0A590CF795F4}" dt="2024-06-05T23:41:41.469" v="1096" actId="478"/>
          <ac:picMkLst>
            <pc:docMk/>
            <pc:sldMk cId="2795391236" sldId="260"/>
            <ac:picMk id="11" creationId="{363B5960-EE9A-7E7E-D458-BBCEDF957F59}"/>
          </ac:picMkLst>
        </pc:picChg>
        <pc:picChg chg="mod">
          <ac:chgData name="Marcelo Lencina" userId="eef41e50-ee71-4d82-8f27-abff2080fe3c" providerId="ADAL" clId="{2C96720E-8D43-48D9-A474-0A590CF795F4}" dt="2024-06-05T23:54:35.073" v="1299" actId="1038"/>
          <ac:picMkLst>
            <pc:docMk/>
            <pc:sldMk cId="2795391236" sldId="260"/>
            <ac:picMk id="14" creationId="{12118C6E-B1CE-A3AF-CBB4-8DCEE1B8F898}"/>
          </ac:picMkLst>
        </pc:picChg>
        <pc:picChg chg="add mod">
          <ac:chgData name="Marcelo Lencina" userId="eef41e50-ee71-4d82-8f27-abff2080fe3c" providerId="ADAL" clId="{2C96720E-8D43-48D9-A474-0A590CF795F4}" dt="2024-06-05T23:56:23.529" v="1306" actId="1076"/>
          <ac:picMkLst>
            <pc:docMk/>
            <pc:sldMk cId="2795391236" sldId="260"/>
            <ac:picMk id="17" creationId="{FA048511-4653-4BB7-4FDF-A1BF157C7F96}"/>
          </ac:picMkLst>
        </pc:picChg>
        <pc:picChg chg="add mod">
          <ac:chgData name="Marcelo Lencina" userId="eef41e50-ee71-4d82-8f27-abff2080fe3c" providerId="ADAL" clId="{2C96720E-8D43-48D9-A474-0A590CF795F4}" dt="2024-06-05T23:58:38.046" v="1314" actId="1076"/>
          <ac:picMkLst>
            <pc:docMk/>
            <pc:sldMk cId="2795391236" sldId="260"/>
            <ac:picMk id="19" creationId="{B99F1CDB-9510-11FA-CE0E-0E3AC5E97A5E}"/>
          </ac:picMkLst>
        </pc:picChg>
        <pc:cxnChg chg="mod">
          <ac:chgData name="Marcelo Lencina" userId="eef41e50-ee71-4d82-8f27-abff2080fe3c" providerId="ADAL" clId="{2C96720E-8D43-48D9-A474-0A590CF795F4}" dt="2024-06-06T00:33:52.911" v="1345" actId="1076"/>
          <ac:cxnSpMkLst>
            <pc:docMk/>
            <pc:sldMk cId="2795391236" sldId="260"/>
            <ac:cxnSpMk id="7" creationId="{54CDF837-5A53-07D4-B4B9-B3A9430FDD34}"/>
          </ac:cxnSpMkLst>
        </pc:cxnChg>
        <pc:cxnChg chg="mod">
          <ac:chgData name="Marcelo Lencina" userId="eef41e50-ee71-4d82-8f27-abff2080fe3c" providerId="ADAL" clId="{2C96720E-8D43-48D9-A474-0A590CF795F4}" dt="2024-06-05T02:22:50.300" v="911" actId="14100"/>
          <ac:cxnSpMkLst>
            <pc:docMk/>
            <pc:sldMk cId="2795391236" sldId="260"/>
            <ac:cxnSpMk id="8" creationId="{00C951C5-8175-A3B2-9822-06527C1F8AAF}"/>
          </ac:cxnSpMkLst>
        </pc:cxnChg>
        <pc:cxnChg chg="add mod">
          <ac:chgData name="Marcelo Lencina" userId="eef41e50-ee71-4d82-8f27-abff2080fe3c" providerId="ADAL" clId="{2C96720E-8D43-48D9-A474-0A590CF795F4}" dt="2024-06-05T23:59:24.494" v="1329" actId="692"/>
          <ac:cxnSpMkLst>
            <pc:docMk/>
            <pc:sldMk cId="2795391236" sldId="260"/>
            <ac:cxnSpMk id="20" creationId="{BB9A1C46-F652-3D32-6F55-E7B61663281D}"/>
          </ac:cxnSpMkLst>
        </pc:cxnChg>
      </pc:sldChg>
      <pc:sldChg chg="addSp delSp modSp mod">
        <pc:chgData name="Marcelo Lencina" userId="eef41e50-ee71-4d82-8f27-abff2080fe3c" providerId="ADAL" clId="{2C96720E-8D43-48D9-A474-0A590CF795F4}" dt="2024-06-06T00:00:31.942" v="1339" actId="1076"/>
        <pc:sldMkLst>
          <pc:docMk/>
          <pc:sldMk cId="1621289578" sldId="261"/>
        </pc:sldMkLst>
        <pc:spChg chg="add mod">
          <ac:chgData name="Marcelo Lencina" userId="eef41e50-ee71-4d82-8f27-abff2080fe3c" providerId="ADAL" clId="{2C96720E-8D43-48D9-A474-0A590CF795F4}" dt="2024-06-05T23:52:35.111" v="1176" actId="1076"/>
          <ac:spMkLst>
            <pc:docMk/>
            <pc:sldMk cId="1621289578" sldId="261"/>
            <ac:spMk id="2" creationId="{C48A5360-8E48-D780-9B6E-6DCFAE8058D5}"/>
          </ac:spMkLst>
        </pc:spChg>
        <pc:spChg chg="add mod">
          <ac:chgData name="Marcelo Lencina" userId="eef41e50-ee71-4d82-8f27-abff2080fe3c" providerId="ADAL" clId="{2C96720E-8D43-48D9-A474-0A590CF795F4}" dt="2024-06-05T23:52:53.096" v="1179" actId="122"/>
          <ac:spMkLst>
            <pc:docMk/>
            <pc:sldMk cId="1621289578" sldId="261"/>
            <ac:spMk id="4" creationId="{9ACE7D53-4B59-018D-11EA-F675D36D60DE}"/>
          </ac:spMkLst>
        </pc:spChg>
        <pc:spChg chg="add mod">
          <ac:chgData name="Marcelo Lencina" userId="eef41e50-ee71-4d82-8f27-abff2080fe3c" providerId="ADAL" clId="{2C96720E-8D43-48D9-A474-0A590CF795F4}" dt="2024-06-05T23:53:18.164" v="1220" actId="1035"/>
          <ac:spMkLst>
            <pc:docMk/>
            <pc:sldMk cId="1621289578" sldId="261"/>
            <ac:spMk id="5" creationId="{8C7F811F-6BBE-D68A-2B58-B23790F9729E}"/>
          </ac:spMkLst>
        </pc:spChg>
        <pc:spChg chg="add mod">
          <ac:chgData name="Marcelo Lencina" userId="eef41e50-ee71-4d82-8f27-abff2080fe3c" providerId="ADAL" clId="{2C96720E-8D43-48D9-A474-0A590CF795F4}" dt="2024-06-05T23:53:58.216" v="1232" actId="1076"/>
          <ac:spMkLst>
            <pc:docMk/>
            <pc:sldMk cId="1621289578" sldId="261"/>
            <ac:spMk id="9" creationId="{C6B26275-7B65-8E54-8881-E0037028D1D9}"/>
          </ac:spMkLst>
        </pc:spChg>
        <pc:spChg chg="mod ord">
          <ac:chgData name="Marcelo Lencina" userId="eef41e50-ee71-4d82-8f27-abff2080fe3c" providerId="ADAL" clId="{2C96720E-8D43-48D9-A474-0A590CF795F4}" dt="2024-06-06T00:00:31.942" v="1339" actId="1076"/>
          <ac:spMkLst>
            <pc:docMk/>
            <pc:sldMk cId="1621289578" sldId="261"/>
            <ac:spMk id="15" creationId="{F7B3F8B8-BF23-0438-4E16-E824F90C96B8}"/>
          </ac:spMkLst>
        </pc:spChg>
        <pc:picChg chg="mod">
          <ac:chgData name="Marcelo Lencina" userId="eef41e50-ee71-4d82-8f27-abff2080fe3c" providerId="ADAL" clId="{2C96720E-8D43-48D9-A474-0A590CF795F4}" dt="2024-06-05T23:53:39.104" v="1230" actId="1036"/>
          <ac:picMkLst>
            <pc:docMk/>
            <pc:sldMk cId="1621289578" sldId="261"/>
            <ac:picMk id="3" creationId="{91C8313B-969B-23DA-FB39-6C46C9851FBB}"/>
          </ac:picMkLst>
        </pc:picChg>
        <pc:picChg chg="del mod">
          <ac:chgData name="Marcelo Lencina" userId="eef41e50-ee71-4d82-8f27-abff2080fe3c" providerId="ADAL" clId="{2C96720E-8D43-48D9-A474-0A590CF795F4}" dt="2024-06-05T23:41:14.941" v="1090" actId="478"/>
          <ac:picMkLst>
            <pc:docMk/>
            <pc:sldMk cId="1621289578" sldId="261"/>
            <ac:picMk id="6" creationId="{A91BFD9D-7004-FE80-A2DD-7ACC3CD26131}"/>
          </ac:picMkLst>
        </pc:picChg>
        <pc:picChg chg="mod">
          <ac:chgData name="Marcelo Lencina" userId="eef41e50-ee71-4d82-8f27-abff2080fe3c" providerId="ADAL" clId="{2C96720E-8D43-48D9-A474-0A590CF795F4}" dt="2024-06-05T23:56:33.179" v="1307" actId="1076"/>
          <ac:picMkLst>
            <pc:docMk/>
            <pc:sldMk cId="1621289578" sldId="261"/>
            <ac:picMk id="10" creationId="{DCE96C59-FB2F-228D-0312-663003AC32C0}"/>
          </ac:picMkLst>
        </pc:picChg>
        <pc:picChg chg="add mod">
          <ac:chgData name="Marcelo Lencina" userId="eef41e50-ee71-4d82-8f27-abff2080fe3c" providerId="ADAL" clId="{2C96720E-8D43-48D9-A474-0A590CF795F4}" dt="2024-06-05T23:56:43.201" v="1309" actId="1076"/>
          <ac:picMkLst>
            <pc:docMk/>
            <pc:sldMk cId="1621289578" sldId="261"/>
            <ac:picMk id="11" creationId="{99B60028-A236-6DD0-946E-8C9BD8191910}"/>
          </ac:picMkLst>
        </pc:picChg>
        <pc:picChg chg="add mod">
          <ac:chgData name="Marcelo Lencina" userId="eef41e50-ee71-4d82-8f27-abff2080fe3c" providerId="ADAL" clId="{2C96720E-8D43-48D9-A474-0A590CF795F4}" dt="2024-06-05T23:59:43.327" v="1332"/>
          <ac:picMkLst>
            <pc:docMk/>
            <pc:sldMk cId="1621289578" sldId="261"/>
            <ac:picMk id="13" creationId="{1F003717-8CD9-5EC0-099E-37A456F7115F}"/>
          </ac:picMkLst>
        </pc:picChg>
        <pc:cxnChg chg="mod">
          <ac:chgData name="Marcelo Lencina" userId="eef41e50-ee71-4d82-8f27-abff2080fe3c" providerId="ADAL" clId="{2C96720E-8D43-48D9-A474-0A590CF795F4}" dt="2024-06-04T23:17:12.495" v="441" actId="1038"/>
          <ac:cxnSpMkLst>
            <pc:docMk/>
            <pc:sldMk cId="1621289578" sldId="261"/>
            <ac:cxnSpMk id="7" creationId="{54CDF837-5A53-07D4-B4B9-B3A9430FDD34}"/>
          </ac:cxnSpMkLst>
        </pc:cxnChg>
        <pc:cxnChg chg="mod">
          <ac:chgData name="Marcelo Lencina" userId="eef41e50-ee71-4d82-8f27-abff2080fe3c" providerId="ADAL" clId="{2C96720E-8D43-48D9-A474-0A590CF795F4}" dt="2024-06-04T23:17:21.234" v="443" actId="14100"/>
          <ac:cxnSpMkLst>
            <pc:docMk/>
            <pc:sldMk cId="1621289578" sldId="261"/>
            <ac:cxnSpMk id="8" creationId="{00C951C5-8175-A3B2-9822-06527C1F8AAF}"/>
          </ac:cxnSpMkLst>
        </pc:cxnChg>
        <pc:cxnChg chg="add mod">
          <ac:chgData name="Marcelo Lencina" userId="eef41e50-ee71-4d82-8f27-abff2080fe3c" providerId="ADAL" clId="{2C96720E-8D43-48D9-A474-0A590CF795F4}" dt="2024-06-05T23:59:53.590" v="1334" actId="14100"/>
          <ac:cxnSpMkLst>
            <pc:docMk/>
            <pc:sldMk cId="1621289578" sldId="261"/>
            <ac:cxnSpMk id="12" creationId="{370BB984-6C73-710F-A922-8F6CF4CB444E}"/>
          </ac:cxnSpMkLst>
        </pc:cxnChg>
      </pc:sldChg>
      <pc:sldChg chg="addSp delSp modSp del mod delAnim modAnim">
        <pc:chgData name="Marcelo Lencina" userId="eef41e50-ee71-4d82-8f27-abff2080fe3c" providerId="ADAL" clId="{2C96720E-8D43-48D9-A474-0A590CF795F4}" dt="2024-06-04T23:17:40.651" v="445" actId="47"/>
        <pc:sldMkLst>
          <pc:docMk/>
          <pc:sldMk cId="267322459" sldId="262"/>
        </pc:sldMkLst>
        <pc:spChg chg="add del">
          <ac:chgData name="Marcelo Lencina" userId="eef41e50-ee71-4d82-8f27-abff2080fe3c" providerId="ADAL" clId="{2C96720E-8D43-48D9-A474-0A590CF795F4}" dt="2024-06-04T22:32:50.710" v="15" actId="478"/>
          <ac:spMkLst>
            <pc:docMk/>
            <pc:sldMk cId="267322459" sldId="262"/>
            <ac:spMk id="3" creationId="{3DFCE44A-3B87-C37E-DEA6-8D56EFF55289}"/>
          </ac:spMkLst>
        </pc:spChg>
        <pc:spChg chg="del">
          <ac:chgData name="Marcelo Lencina" userId="eef41e50-ee71-4d82-8f27-abff2080fe3c" providerId="ADAL" clId="{2C96720E-8D43-48D9-A474-0A590CF795F4}" dt="2024-06-04T22:31:26.217" v="3" actId="478"/>
          <ac:spMkLst>
            <pc:docMk/>
            <pc:sldMk cId="267322459" sldId="262"/>
            <ac:spMk id="5" creationId="{079C2526-9D77-1DE7-97FA-7E9317242791}"/>
          </ac:spMkLst>
        </pc:spChg>
        <pc:spChg chg="del mod">
          <ac:chgData name="Marcelo Lencina" userId="eef41e50-ee71-4d82-8f27-abff2080fe3c" providerId="ADAL" clId="{2C96720E-8D43-48D9-A474-0A590CF795F4}" dt="2024-06-04T22:31:29.378" v="5" actId="478"/>
          <ac:spMkLst>
            <pc:docMk/>
            <pc:sldMk cId="267322459" sldId="262"/>
            <ac:spMk id="6" creationId="{AF28B50E-D894-9D57-A39D-495F78B8008E}"/>
          </ac:spMkLst>
        </pc:spChg>
        <pc:spChg chg="del">
          <ac:chgData name="Marcelo Lencina" userId="eef41e50-ee71-4d82-8f27-abff2080fe3c" providerId="ADAL" clId="{2C96720E-8D43-48D9-A474-0A590CF795F4}" dt="2024-06-04T22:31:24.498" v="0" actId="478"/>
          <ac:spMkLst>
            <pc:docMk/>
            <pc:sldMk cId="267322459" sldId="262"/>
            <ac:spMk id="7" creationId="{063268D4-1A41-E21A-E278-A188C802A48B}"/>
          </ac:spMkLst>
        </pc:spChg>
        <pc:spChg chg="del mod">
          <ac:chgData name="Marcelo Lencina" userId="eef41e50-ee71-4d82-8f27-abff2080fe3c" providerId="ADAL" clId="{2C96720E-8D43-48D9-A474-0A590CF795F4}" dt="2024-06-04T22:31:25.361" v="2" actId="478"/>
          <ac:spMkLst>
            <pc:docMk/>
            <pc:sldMk cId="267322459" sldId="262"/>
            <ac:spMk id="8" creationId="{36DBFE11-497C-FC58-152F-10EC2F9B8D41}"/>
          </ac:spMkLst>
        </pc:spChg>
        <pc:picChg chg="add del mod">
          <ac:chgData name="Marcelo Lencina" userId="eef41e50-ee71-4d82-8f27-abff2080fe3c" providerId="ADAL" clId="{2C96720E-8D43-48D9-A474-0A590CF795F4}" dt="2024-06-04T22:47:02.521" v="17" actId="478"/>
          <ac:picMkLst>
            <pc:docMk/>
            <pc:sldMk cId="267322459" sldId="262"/>
            <ac:picMk id="2" creationId="{A529A0CD-D3F0-70E5-A4BC-3484A8D29732}"/>
          </ac:picMkLst>
        </pc:picChg>
        <pc:picChg chg="add del mod">
          <ac:chgData name="Marcelo Lencina" userId="eef41e50-ee71-4d82-8f27-abff2080fe3c" providerId="ADAL" clId="{2C96720E-8D43-48D9-A474-0A590CF795F4}" dt="2024-06-04T23:17:36.650" v="444" actId="478"/>
          <ac:picMkLst>
            <pc:docMk/>
            <pc:sldMk cId="267322459" sldId="262"/>
            <ac:picMk id="4" creationId="{C51ADB69-1FB5-8D08-B0D0-C3C83C733F75}"/>
          </ac:picMkLst>
        </pc:picChg>
      </pc:sldChg>
      <pc:sldChg chg="addSp delSp modSp mod modAnim">
        <pc:chgData name="Marcelo Lencina" userId="eef41e50-ee71-4d82-8f27-abff2080fe3c" providerId="ADAL" clId="{2C96720E-8D43-48D9-A474-0A590CF795F4}" dt="2024-06-05T02:09:28.539" v="611" actId="1036"/>
        <pc:sldMkLst>
          <pc:docMk/>
          <pc:sldMk cId="2962477897" sldId="264"/>
        </pc:sldMkLst>
        <pc:spChg chg="add mod">
          <ac:chgData name="Marcelo Lencina" userId="eef41e50-ee71-4d82-8f27-abff2080fe3c" providerId="ADAL" clId="{2C96720E-8D43-48D9-A474-0A590CF795F4}" dt="2024-06-05T02:09:10.746" v="600" actId="113"/>
          <ac:spMkLst>
            <pc:docMk/>
            <pc:sldMk cId="2962477897" sldId="264"/>
            <ac:spMk id="10" creationId="{D4E12A28-8DDD-FB55-EED3-4A532F9588E1}"/>
          </ac:spMkLst>
        </pc:spChg>
        <pc:spChg chg="mod">
          <ac:chgData name="Marcelo Lencina" userId="eef41e50-ee71-4d82-8f27-abff2080fe3c" providerId="ADAL" clId="{2C96720E-8D43-48D9-A474-0A590CF795F4}" dt="2024-06-04T22:49:33.372" v="103" actId="164"/>
          <ac:spMkLst>
            <pc:docMk/>
            <pc:sldMk cId="2962477897" sldId="264"/>
            <ac:spMk id="16" creationId="{EB8E2D6A-774A-9F1E-D6FD-FB0F014360EF}"/>
          </ac:spMkLst>
        </pc:spChg>
        <pc:spChg chg="mod">
          <ac:chgData name="Marcelo Lencina" userId="eef41e50-ee71-4d82-8f27-abff2080fe3c" providerId="ADAL" clId="{2C96720E-8D43-48D9-A474-0A590CF795F4}" dt="2024-06-04T22:49:33.372" v="103" actId="164"/>
          <ac:spMkLst>
            <pc:docMk/>
            <pc:sldMk cId="2962477897" sldId="264"/>
            <ac:spMk id="17" creationId="{F53F0F9C-D0CC-2168-ACC2-54F79E2C3002}"/>
          </ac:spMkLst>
        </pc:spChg>
        <pc:spChg chg="mod">
          <ac:chgData name="Marcelo Lencina" userId="eef41e50-ee71-4d82-8f27-abff2080fe3c" providerId="ADAL" clId="{2C96720E-8D43-48D9-A474-0A590CF795F4}" dt="2024-06-04T22:49:33.372" v="103" actId="164"/>
          <ac:spMkLst>
            <pc:docMk/>
            <pc:sldMk cId="2962477897" sldId="264"/>
            <ac:spMk id="18" creationId="{410C52C0-1997-3980-AB22-EA21E8A3AD89}"/>
          </ac:spMkLst>
        </pc:spChg>
        <pc:spChg chg="mod">
          <ac:chgData name="Marcelo Lencina" userId="eef41e50-ee71-4d82-8f27-abff2080fe3c" providerId="ADAL" clId="{2C96720E-8D43-48D9-A474-0A590CF795F4}" dt="2024-06-04T22:49:33.372" v="103" actId="164"/>
          <ac:spMkLst>
            <pc:docMk/>
            <pc:sldMk cId="2962477897" sldId="264"/>
            <ac:spMk id="19" creationId="{2A59E418-E004-A92F-7E17-6DEF85AEB406}"/>
          </ac:spMkLst>
        </pc:spChg>
        <pc:spChg chg="mod">
          <ac:chgData name="Marcelo Lencina" userId="eef41e50-ee71-4d82-8f27-abff2080fe3c" providerId="ADAL" clId="{2C96720E-8D43-48D9-A474-0A590CF795F4}" dt="2024-06-04T22:49:46.969" v="104" actId="164"/>
          <ac:spMkLst>
            <pc:docMk/>
            <pc:sldMk cId="2962477897" sldId="264"/>
            <ac:spMk id="24" creationId="{CCE2904C-3EF4-EE83-0099-4EE5FBF16F02}"/>
          </ac:spMkLst>
        </pc:spChg>
        <pc:spChg chg="mod">
          <ac:chgData name="Marcelo Lencina" userId="eef41e50-ee71-4d82-8f27-abff2080fe3c" providerId="ADAL" clId="{2C96720E-8D43-48D9-A474-0A590CF795F4}" dt="2024-06-04T22:49:46.969" v="104" actId="164"/>
          <ac:spMkLst>
            <pc:docMk/>
            <pc:sldMk cId="2962477897" sldId="264"/>
            <ac:spMk id="26" creationId="{B66E21DE-50FF-6CFF-0752-8400FF563B8C}"/>
          </ac:spMkLst>
        </pc:spChg>
        <pc:spChg chg="mod">
          <ac:chgData name="Marcelo Lencina" userId="eef41e50-ee71-4d82-8f27-abff2080fe3c" providerId="ADAL" clId="{2C96720E-8D43-48D9-A474-0A590CF795F4}" dt="2024-06-04T22:49:46.969" v="104" actId="164"/>
          <ac:spMkLst>
            <pc:docMk/>
            <pc:sldMk cId="2962477897" sldId="264"/>
            <ac:spMk id="27" creationId="{4877B3A9-DED5-B43C-6CF6-D33CFAFA61F9}"/>
          </ac:spMkLst>
        </pc:spChg>
        <pc:spChg chg="mod">
          <ac:chgData name="Marcelo Lencina" userId="eef41e50-ee71-4d82-8f27-abff2080fe3c" providerId="ADAL" clId="{2C96720E-8D43-48D9-A474-0A590CF795F4}" dt="2024-06-04T22:49:33.372" v="103" actId="164"/>
          <ac:spMkLst>
            <pc:docMk/>
            <pc:sldMk cId="2962477897" sldId="264"/>
            <ac:spMk id="28" creationId="{2C6FD03A-F298-A4AF-DEEF-A8D4F54BF167}"/>
          </ac:spMkLst>
        </pc:spChg>
        <pc:spChg chg="add mod">
          <ac:chgData name="Marcelo Lencina" userId="eef41e50-ee71-4d82-8f27-abff2080fe3c" providerId="ADAL" clId="{2C96720E-8D43-48D9-A474-0A590CF795F4}" dt="2024-06-05T02:09:28.539" v="611" actId="1036"/>
          <ac:spMkLst>
            <pc:docMk/>
            <pc:sldMk cId="2962477897" sldId="264"/>
            <ac:spMk id="29" creationId="{D190D99B-B3E3-6923-4025-96F82B24EF68}"/>
          </ac:spMkLst>
        </pc:spChg>
        <pc:spChg chg="mod">
          <ac:chgData name="Marcelo Lencina" userId="eef41e50-ee71-4d82-8f27-abff2080fe3c" providerId="ADAL" clId="{2C96720E-8D43-48D9-A474-0A590CF795F4}" dt="2024-06-04T22:50:02.201" v="105" actId="164"/>
          <ac:spMkLst>
            <pc:docMk/>
            <pc:sldMk cId="2962477897" sldId="264"/>
            <ac:spMk id="33" creationId="{128EB03B-2EBD-0649-C3D6-57415225285E}"/>
          </ac:spMkLst>
        </pc:spChg>
        <pc:spChg chg="mod">
          <ac:chgData name="Marcelo Lencina" userId="eef41e50-ee71-4d82-8f27-abff2080fe3c" providerId="ADAL" clId="{2C96720E-8D43-48D9-A474-0A590CF795F4}" dt="2024-06-04T22:50:02.201" v="105" actId="164"/>
          <ac:spMkLst>
            <pc:docMk/>
            <pc:sldMk cId="2962477897" sldId="264"/>
            <ac:spMk id="34" creationId="{0E045C30-A1CF-5692-7395-5DBCA5ACDEC8}"/>
          </ac:spMkLst>
        </pc:spChg>
        <pc:spChg chg="mod">
          <ac:chgData name="Marcelo Lencina" userId="eef41e50-ee71-4d82-8f27-abff2080fe3c" providerId="ADAL" clId="{2C96720E-8D43-48D9-A474-0A590CF795F4}" dt="2024-06-04T22:50:02.201" v="105" actId="164"/>
          <ac:spMkLst>
            <pc:docMk/>
            <pc:sldMk cId="2962477897" sldId="264"/>
            <ac:spMk id="35" creationId="{4BF0DD66-A38E-EA34-5168-E152869A88D2}"/>
          </ac:spMkLst>
        </pc:spChg>
        <pc:spChg chg="mod">
          <ac:chgData name="Marcelo Lencina" userId="eef41e50-ee71-4d82-8f27-abff2080fe3c" providerId="ADAL" clId="{2C96720E-8D43-48D9-A474-0A590CF795F4}" dt="2024-06-04T22:50:02.201" v="105" actId="164"/>
          <ac:spMkLst>
            <pc:docMk/>
            <pc:sldMk cId="2962477897" sldId="264"/>
            <ac:spMk id="36" creationId="{99DFC311-08AE-26DB-CBDE-8C327FBBB2FD}"/>
          </ac:spMkLst>
        </pc:spChg>
        <pc:spChg chg="mod">
          <ac:chgData name="Marcelo Lencina" userId="eef41e50-ee71-4d82-8f27-abff2080fe3c" providerId="ADAL" clId="{2C96720E-8D43-48D9-A474-0A590CF795F4}" dt="2024-06-04T22:59:43.400" v="133" actId="164"/>
          <ac:spMkLst>
            <pc:docMk/>
            <pc:sldMk cId="2962477897" sldId="264"/>
            <ac:spMk id="42" creationId="{4001D330-16A4-55C1-C3CB-2E98C8C3AEF7}"/>
          </ac:spMkLst>
        </pc:spChg>
        <pc:spChg chg="mod">
          <ac:chgData name="Marcelo Lencina" userId="eef41e50-ee71-4d82-8f27-abff2080fe3c" providerId="ADAL" clId="{2C96720E-8D43-48D9-A474-0A590CF795F4}" dt="2024-06-04T22:50:14.247" v="106" actId="164"/>
          <ac:spMkLst>
            <pc:docMk/>
            <pc:sldMk cId="2962477897" sldId="264"/>
            <ac:spMk id="43" creationId="{18E006AD-9BBE-32E1-0EC4-16918587FA89}"/>
          </ac:spMkLst>
        </pc:spChg>
        <pc:spChg chg="mod">
          <ac:chgData name="Marcelo Lencina" userId="eef41e50-ee71-4d82-8f27-abff2080fe3c" providerId="ADAL" clId="{2C96720E-8D43-48D9-A474-0A590CF795F4}" dt="2024-06-04T22:50:14.247" v="106" actId="164"/>
          <ac:spMkLst>
            <pc:docMk/>
            <pc:sldMk cId="2962477897" sldId="264"/>
            <ac:spMk id="44" creationId="{CCD64560-0A36-F9DC-422C-0BCB81BFB4DD}"/>
          </ac:spMkLst>
        </pc:spChg>
        <pc:spChg chg="mod">
          <ac:chgData name="Marcelo Lencina" userId="eef41e50-ee71-4d82-8f27-abff2080fe3c" providerId="ADAL" clId="{2C96720E-8D43-48D9-A474-0A590CF795F4}" dt="2024-06-04T22:50:14.247" v="106" actId="164"/>
          <ac:spMkLst>
            <pc:docMk/>
            <pc:sldMk cId="2962477897" sldId="264"/>
            <ac:spMk id="45" creationId="{4C517D2A-47CB-422B-A109-93AA0F3AAC7B}"/>
          </ac:spMkLst>
        </pc:spChg>
        <pc:spChg chg="mod">
          <ac:chgData name="Marcelo Lencina" userId="eef41e50-ee71-4d82-8f27-abff2080fe3c" providerId="ADAL" clId="{2C96720E-8D43-48D9-A474-0A590CF795F4}" dt="2024-06-04T22:50:14.247" v="106" actId="164"/>
          <ac:spMkLst>
            <pc:docMk/>
            <pc:sldMk cId="2962477897" sldId="264"/>
            <ac:spMk id="46" creationId="{C7DF4936-D753-3700-DDB1-707B36902F16}"/>
          </ac:spMkLst>
        </pc:spChg>
        <pc:spChg chg="mod">
          <ac:chgData name="Marcelo Lencina" userId="eef41e50-ee71-4d82-8f27-abff2080fe3c" providerId="ADAL" clId="{2C96720E-8D43-48D9-A474-0A590CF795F4}" dt="2024-06-04T22:49:46.969" v="104" actId="164"/>
          <ac:spMkLst>
            <pc:docMk/>
            <pc:sldMk cId="2962477897" sldId="264"/>
            <ac:spMk id="52" creationId="{57C14352-5ECE-CED6-CB9E-5C29355507FC}"/>
          </ac:spMkLst>
        </pc:spChg>
        <pc:grpChg chg="add mod">
          <ac:chgData name="Marcelo Lencina" userId="eef41e50-ee71-4d82-8f27-abff2080fe3c" providerId="ADAL" clId="{2C96720E-8D43-48D9-A474-0A590CF795F4}" dt="2024-06-04T22:49:33.372" v="103" actId="164"/>
          <ac:grpSpMkLst>
            <pc:docMk/>
            <pc:sldMk cId="2962477897" sldId="264"/>
            <ac:grpSpMk id="6" creationId="{39167E73-A677-1D93-6EBE-51005B0514BE}"/>
          </ac:grpSpMkLst>
        </pc:grpChg>
        <pc:grpChg chg="add mod">
          <ac:chgData name="Marcelo Lencina" userId="eef41e50-ee71-4d82-8f27-abff2080fe3c" providerId="ADAL" clId="{2C96720E-8D43-48D9-A474-0A590CF795F4}" dt="2024-06-04T22:56:26.256" v="121" actId="1076"/>
          <ac:grpSpMkLst>
            <pc:docMk/>
            <pc:sldMk cId="2962477897" sldId="264"/>
            <ac:grpSpMk id="9" creationId="{274757E3-00EA-B532-F201-8E566F0FDFB1}"/>
          </ac:grpSpMkLst>
        </pc:grpChg>
        <pc:grpChg chg="add mod">
          <ac:chgData name="Marcelo Lencina" userId="eef41e50-ee71-4d82-8f27-abff2080fe3c" providerId="ADAL" clId="{2C96720E-8D43-48D9-A474-0A590CF795F4}" dt="2024-06-04T22:59:43.400" v="133" actId="164"/>
          <ac:grpSpMkLst>
            <pc:docMk/>
            <pc:sldMk cId="2962477897" sldId="264"/>
            <ac:grpSpMk id="11" creationId="{161BA568-669C-7969-100A-486EBB2D2885}"/>
          </ac:grpSpMkLst>
        </pc:grpChg>
        <pc:grpChg chg="add mod">
          <ac:chgData name="Marcelo Lencina" userId="eef41e50-ee71-4d82-8f27-abff2080fe3c" providerId="ADAL" clId="{2C96720E-8D43-48D9-A474-0A590CF795F4}" dt="2024-06-04T22:58:20.308" v="129" actId="1076"/>
          <ac:grpSpMkLst>
            <pc:docMk/>
            <pc:sldMk cId="2962477897" sldId="264"/>
            <ac:grpSpMk id="21" creationId="{409A14A2-767E-4292-EAD4-E4203B9152C7}"/>
          </ac:grpSpMkLst>
        </pc:grpChg>
        <pc:grpChg chg="add mod">
          <ac:chgData name="Marcelo Lencina" userId="eef41e50-ee71-4d82-8f27-abff2080fe3c" providerId="ADAL" clId="{2C96720E-8D43-48D9-A474-0A590CF795F4}" dt="2024-06-04T22:59:43.400" v="133" actId="164"/>
          <ac:grpSpMkLst>
            <pc:docMk/>
            <pc:sldMk cId="2962477897" sldId="264"/>
            <ac:grpSpMk id="25" creationId="{65F0FFDE-6D6A-CE86-562D-F08DECCBC9A9}"/>
          </ac:grpSpMkLst>
        </pc:grpChg>
        <pc:picChg chg="add del mod">
          <ac:chgData name="Marcelo Lencina" userId="eef41e50-ee71-4d82-8f27-abff2080fe3c" providerId="ADAL" clId="{2C96720E-8D43-48D9-A474-0A590CF795F4}" dt="2024-06-04T22:47:37.481" v="23" actId="478"/>
          <ac:picMkLst>
            <pc:docMk/>
            <pc:sldMk cId="2962477897" sldId="264"/>
            <ac:picMk id="2" creationId="{160C45DF-C7E2-E85C-29D2-993EF16302A8}"/>
          </ac:picMkLst>
        </pc:picChg>
        <pc:picChg chg="add mod">
          <ac:chgData name="Marcelo Lencina" userId="eef41e50-ee71-4d82-8f27-abff2080fe3c" providerId="ADAL" clId="{2C96720E-8D43-48D9-A474-0A590CF795F4}" dt="2024-06-05T02:03:25.092" v="570" actId="14100"/>
          <ac:picMkLst>
            <pc:docMk/>
            <pc:sldMk cId="2962477897" sldId="264"/>
            <ac:picMk id="3" creationId="{64E3BF76-12B2-0F86-DD5D-43CBA9222BFE}"/>
          </ac:picMkLst>
        </pc:picChg>
        <pc:picChg chg="add del mod">
          <ac:chgData name="Marcelo Lencina" userId="eef41e50-ee71-4d82-8f27-abff2080fe3c" providerId="ADAL" clId="{2C96720E-8D43-48D9-A474-0A590CF795F4}" dt="2024-06-05T02:02:51.082" v="564" actId="478"/>
          <ac:picMkLst>
            <pc:docMk/>
            <pc:sldMk cId="2962477897" sldId="264"/>
            <ac:picMk id="4" creationId="{0F0CC97D-1E15-8463-6D36-80DB634B7955}"/>
          </ac:picMkLst>
        </pc:picChg>
        <pc:picChg chg="mod">
          <ac:chgData name="Marcelo Lencina" userId="eef41e50-ee71-4d82-8f27-abff2080fe3c" providerId="ADAL" clId="{2C96720E-8D43-48D9-A474-0A590CF795F4}" dt="2024-06-04T22:48:35.924" v="99" actId="1038"/>
          <ac:picMkLst>
            <pc:docMk/>
            <pc:sldMk cId="2962477897" sldId="264"/>
            <ac:picMk id="5" creationId="{573B783D-8DCD-8B45-5E78-7252BDED34ED}"/>
          </ac:picMkLst>
        </pc:picChg>
        <pc:picChg chg="mod">
          <ac:chgData name="Marcelo Lencina" userId="eef41e50-ee71-4d82-8f27-abff2080fe3c" providerId="ADAL" clId="{2C96720E-8D43-48D9-A474-0A590CF795F4}" dt="2024-06-04T22:51:02.979" v="118" actId="1037"/>
          <ac:picMkLst>
            <pc:docMk/>
            <pc:sldMk cId="2962477897" sldId="264"/>
            <ac:picMk id="7" creationId="{DEF623B2-A78D-626C-0C8E-ED23E0E11AF3}"/>
          </ac:picMkLst>
        </pc:picChg>
        <pc:picChg chg="del">
          <ac:chgData name="Marcelo Lencina" userId="eef41e50-ee71-4d82-8f27-abff2080fe3c" providerId="ADAL" clId="{2C96720E-8D43-48D9-A474-0A590CF795F4}" dt="2024-06-04T22:47:31.987" v="21" actId="478"/>
          <ac:picMkLst>
            <pc:docMk/>
            <pc:sldMk cId="2962477897" sldId="264"/>
            <ac:picMk id="10" creationId="{4705E8F6-181D-1149-5B80-7D60443A54EB}"/>
          </ac:picMkLst>
        </pc:picChg>
        <pc:picChg chg="mod">
          <ac:chgData name="Marcelo Lencina" userId="eef41e50-ee71-4d82-8f27-abff2080fe3c" providerId="ADAL" clId="{2C96720E-8D43-48D9-A474-0A590CF795F4}" dt="2024-06-04T22:49:33.372" v="103" actId="164"/>
          <ac:picMkLst>
            <pc:docMk/>
            <pc:sldMk cId="2962477897" sldId="264"/>
            <ac:picMk id="12" creationId="{132E5B9B-FF9F-978E-3321-19D2CE1663CB}"/>
          </ac:picMkLst>
        </pc:picChg>
        <pc:picChg chg="mod">
          <ac:chgData name="Marcelo Lencina" userId="eef41e50-ee71-4d82-8f27-abff2080fe3c" providerId="ADAL" clId="{2C96720E-8D43-48D9-A474-0A590CF795F4}" dt="2024-06-04T22:49:33.372" v="103" actId="164"/>
          <ac:picMkLst>
            <pc:docMk/>
            <pc:sldMk cId="2962477897" sldId="264"/>
            <ac:picMk id="13" creationId="{4862A819-F731-6F01-26AA-5E45608FA921}"/>
          </ac:picMkLst>
        </pc:picChg>
        <pc:picChg chg="mod">
          <ac:chgData name="Marcelo Lencina" userId="eef41e50-ee71-4d82-8f27-abff2080fe3c" providerId="ADAL" clId="{2C96720E-8D43-48D9-A474-0A590CF795F4}" dt="2024-06-04T22:49:33.372" v="103" actId="164"/>
          <ac:picMkLst>
            <pc:docMk/>
            <pc:sldMk cId="2962477897" sldId="264"/>
            <ac:picMk id="14" creationId="{8C826565-0BD6-F91B-71A9-15A2BF171588}"/>
          </ac:picMkLst>
        </pc:picChg>
        <pc:picChg chg="mod">
          <ac:chgData name="Marcelo Lencina" userId="eef41e50-ee71-4d82-8f27-abff2080fe3c" providerId="ADAL" clId="{2C96720E-8D43-48D9-A474-0A590CF795F4}" dt="2024-06-04T22:49:33.372" v="103" actId="164"/>
          <ac:picMkLst>
            <pc:docMk/>
            <pc:sldMk cId="2962477897" sldId="264"/>
            <ac:picMk id="15" creationId="{90EFF60B-3381-7A0C-5D73-49285F3AFEAA}"/>
          </ac:picMkLst>
        </pc:picChg>
        <pc:picChg chg="mod">
          <ac:chgData name="Marcelo Lencina" userId="eef41e50-ee71-4d82-8f27-abff2080fe3c" providerId="ADAL" clId="{2C96720E-8D43-48D9-A474-0A590CF795F4}" dt="2024-06-04T22:49:46.969" v="104" actId="164"/>
          <ac:picMkLst>
            <pc:docMk/>
            <pc:sldMk cId="2962477897" sldId="264"/>
            <ac:picMk id="20" creationId="{96191B44-3B0C-6114-257F-B523750E9E2F}"/>
          </ac:picMkLst>
        </pc:picChg>
        <pc:picChg chg="mod">
          <ac:chgData name="Marcelo Lencina" userId="eef41e50-ee71-4d82-8f27-abff2080fe3c" providerId="ADAL" clId="{2C96720E-8D43-48D9-A474-0A590CF795F4}" dt="2024-06-04T22:49:46.969" v="104" actId="164"/>
          <ac:picMkLst>
            <pc:docMk/>
            <pc:sldMk cId="2962477897" sldId="264"/>
            <ac:picMk id="22" creationId="{A9611ADD-0378-6B47-B484-C6FF881C5956}"/>
          </ac:picMkLst>
        </pc:picChg>
        <pc:picChg chg="mod">
          <ac:chgData name="Marcelo Lencina" userId="eef41e50-ee71-4d82-8f27-abff2080fe3c" providerId="ADAL" clId="{2C96720E-8D43-48D9-A474-0A590CF795F4}" dt="2024-06-04T22:49:46.969" v="104" actId="164"/>
          <ac:picMkLst>
            <pc:docMk/>
            <pc:sldMk cId="2962477897" sldId="264"/>
            <ac:picMk id="23" creationId="{902E8A9D-AEE1-4722-CD50-8C7FD9368764}"/>
          </ac:picMkLst>
        </pc:picChg>
        <pc:picChg chg="mod">
          <ac:chgData name="Marcelo Lencina" userId="eef41e50-ee71-4d82-8f27-abff2080fe3c" providerId="ADAL" clId="{2C96720E-8D43-48D9-A474-0A590CF795F4}" dt="2024-06-04T22:50:02.201" v="105" actId="164"/>
          <ac:picMkLst>
            <pc:docMk/>
            <pc:sldMk cId="2962477897" sldId="264"/>
            <ac:picMk id="38" creationId="{287D39AE-B10E-80E8-DD60-F53DC0B19D2D}"/>
          </ac:picMkLst>
        </pc:picChg>
        <pc:picChg chg="mod">
          <ac:chgData name="Marcelo Lencina" userId="eef41e50-ee71-4d82-8f27-abff2080fe3c" providerId="ADAL" clId="{2C96720E-8D43-48D9-A474-0A590CF795F4}" dt="2024-06-04T22:50:02.201" v="105" actId="164"/>
          <ac:picMkLst>
            <pc:docMk/>
            <pc:sldMk cId="2962477897" sldId="264"/>
            <ac:picMk id="39" creationId="{4384509F-197F-6219-CF0D-7AD3F3E973DD}"/>
          </ac:picMkLst>
        </pc:picChg>
        <pc:picChg chg="mod">
          <ac:chgData name="Marcelo Lencina" userId="eef41e50-ee71-4d82-8f27-abff2080fe3c" providerId="ADAL" clId="{2C96720E-8D43-48D9-A474-0A590CF795F4}" dt="2024-06-04T22:50:02.201" v="105" actId="164"/>
          <ac:picMkLst>
            <pc:docMk/>
            <pc:sldMk cId="2962477897" sldId="264"/>
            <ac:picMk id="40" creationId="{7DDECFC0-8167-B7C9-186C-C5FA40DCA548}"/>
          </ac:picMkLst>
        </pc:picChg>
        <pc:picChg chg="mod">
          <ac:chgData name="Marcelo Lencina" userId="eef41e50-ee71-4d82-8f27-abff2080fe3c" providerId="ADAL" clId="{2C96720E-8D43-48D9-A474-0A590CF795F4}" dt="2024-06-04T22:50:02.201" v="105" actId="164"/>
          <ac:picMkLst>
            <pc:docMk/>
            <pc:sldMk cId="2962477897" sldId="264"/>
            <ac:picMk id="41" creationId="{BA150EFB-B241-3358-C7B5-F48D85B6DEC8}"/>
          </ac:picMkLst>
        </pc:picChg>
        <pc:picChg chg="mod">
          <ac:chgData name="Marcelo Lencina" userId="eef41e50-ee71-4d82-8f27-abff2080fe3c" providerId="ADAL" clId="{2C96720E-8D43-48D9-A474-0A590CF795F4}" dt="2024-06-04T22:50:14.247" v="106" actId="164"/>
          <ac:picMkLst>
            <pc:docMk/>
            <pc:sldMk cId="2962477897" sldId="264"/>
            <ac:picMk id="47" creationId="{4E7936B0-99C3-C3B3-23D7-0815375E0FE5}"/>
          </ac:picMkLst>
        </pc:picChg>
        <pc:picChg chg="mod">
          <ac:chgData name="Marcelo Lencina" userId="eef41e50-ee71-4d82-8f27-abff2080fe3c" providerId="ADAL" clId="{2C96720E-8D43-48D9-A474-0A590CF795F4}" dt="2024-06-04T22:50:14.247" v="106" actId="164"/>
          <ac:picMkLst>
            <pc:docMk/>
            <pc:sldMk cId="2962477897" sldId="264"/>
            <ac:picMk id="48" creationId="{A70C14D7-4846-86FA-D1F3-2F090BDBE96C}"/>
          </ac:picMkLst>
        </pc:picChg>
        <pc:picChg chg="mod">
          <ac:chgData name="Marcelo Lencina" userId="eef41e50-ee71-4d82-8f27-abff2080fe3c" providerId="ADAL" clId="{2C96720E-8D43-48D9-A474-0A590CF795F4}" dt="2024-06-04T22:50:14.247" v="106" actId="164"/>
          <ac:picMkLst>
            <pc:docMk/>
            <pc:sldMk cId="2962477897" sldId="264"/>
            <ac:picMk id="49" creationId="{EE215A94-7F8B-5AE2-FCFA-14D6CDF71E87}"/>
          </ac:picMkLst>
        </pc:picChg>
        <pc:picChg chg="mod">
          <ac:chgData name="Marcelo Lencina" userId="eef41e50-ee71-4d82-8f27-abff2080fe3c" providerId="ADAL" clId="{2C96720E-8D43-48D9-A474-0A590CF795F4}" dt="2024-06-04T22:50:14.247" v="106" actId="164"/>
          <ac:picMkLst>
            <pc:docMk/>
            <pc:sldMk cId="2962477897" sldId="264"/>
            <ac:picMk id="50" creationId="{1B4FA077-BE3F-E29C-9350-8A034B06395A}"/>
          </ac:picMkLst>
        </pc:picChg>
      </pc:sldChg>
      <pc:sldChg chg="modSp mod">
        <pc:chgData name="Marcelo Lencina" userId="eef41e50-ee71-4d82-8f27-abff2080fe3c" providerId="ADAL" clId="{2C96720E-8D43-48D9-A474-0A590CF795F4}" dt="2024-06-05T02:48:13.959" v="1089" actId="14100"/>
        <pc:sldMkLst>
          <pc:docMk/>
          <pc:sldMk cId="3182481744" sldId="265"/>
        </pc:sldMkLst>
        <pc:spChg chg="mod">
          <ac:chgData name="Marcelo Lencina" userId="eef41e50-ee71-4d82-8f27-abff2080fe3c" providerId="ADAL" clId="{2C96720E-8D43-48D9-A474-0A590CF795F4}" dt="2024-06-05T02:48:13.959" v="1089" actId="14100"/>
          <ac:spMkLst>
            <pc:docMk/>
            <pc:sldMk cId="3182481744" sldId="265"/>
            <ac:spMk id="5" creationId="{3295CAF6-C6B0-F9FA-947E-792003949C72}"/>
          </ac:spMkLst>
        </pc:spChg>
      </pc:sldChg>
      <pc:sldChg chg="addSp delSp modSp new mod">
        <pc:chgData name="Marcelo Lencina" userId="eef41e50-ee71-4d82-8f27-abff2080fe3c" providerId="ADAL" clId="{2C96720E-8D43-48D9-A474-0A590CF795F4}" dt="2024-06-04T23:12:59.472" v="173" actId="207"/>
        <pc:sldMkLst>
          <pc:docMk/>
          <pc:sldMk cId="1459652176" sldId="266"/>
        </pc:sldMkLst>
        <pc:spChg chg="del">
          <ac:chgData name="Marcelo Lencina" userId="eef41e50-ee71-4d82-8f27-abff2080fe3c" providerId="ADAL" clId="{2C96720E-8D43-48D9-A474-0A590CF795F4}" dt="2024-06-04T23:07:17.413" v="140" actId="478"/>
          <ac:spMkLst>
            <pc:docMk/>
            <pc:sldMk cId="1459652176" sldId="266"/>
            <ac:spMk id="2" creationId="{79D5145A-6635-2CE5-4AF6-892B756FD0F2}"/>
          </ac:spMkLst>
        </pc:spChg>
        <pc:spChg chg="del">
          <ac:chgData name="Marcelo Lencina" userId="eef41e50-ee71-4d82-8f27-abff2080fe3c" providerId="ADAL" clId="{2C96720E-8D43-48D9-A474-0A590CF795F4}" dt="2024-06-04T23:07:20.526" v="141" actId="478"/>
          <ac:spMkLst>
            <pc:docMk/>
            <pc:sldMk cId="1459652176" sldId="266"/>
            <ac:spMk id="3" creationId="{DE9DBD43-1DCD-1E31-8E40-C6A323583B87}"/>
          </ac:spMkLst>
        </pc:spChg>
        <pc:spChg chg="add del mod">
          <ac:chgData name="Marcelo Lencina" userId="eef41e50-ee71-4d82-8f27-abff2080fe3c" providerId="ADAL" clId="{2C96720E-8D43-48D9-A474-0A590CF795F4}" dt="2024-06-04T23:11:28.241" v="167"/>
          <ac:spMkLst>
            <pc:docMk/>
            <pc:sldMk cId="1459652176" sldId="266"/>
            <ac:spMk id="6" creationId="{031BB24E-495A-137C-7B87-036F553B7076}"/>
          </ac:spMkLst>
        </pc:spChg>
        <pc:spChg chg="add mod">
          <ac:chgData name="Marcelo Lencina" userId="eef41e50-ee71-4d82-8f27-abff2080fe3c" providerId="ADAL" clId="{2C96720E-8D43-48D9-A474-0A590CF795F4}" dt="2024-06-04T23:12:59.472" v="173" actId="207"/>
          <ac:spMkLst>
            <pc:docMk/>
            <pc:sldMk cId="1459652176" sldId="266"/>
            <ac:spMk id="7" creationId="{2EE12B54-A799-C9EE-474B-9AF0FD0C8E1B}"/>
          </ac:spMkLst>
        </pc:spChg>
        <pc:picChg chg="add mod">
          <ac:chgData name="Marcelo Lencina" userId="eef41e50-ee71-4d82-8f27-abff2080fe3c" providerId="ADAL" clId="{2C96720E-8D43-48D9-A474-0A590CF795F4}" dt="2024-06-04T23:10:26.927" v="150" actId="1076"/>
          <ac:picMkLst>
            <pc:docMk/>
            <pc:sldMk cId="1459652176" sldId="266"/>
            <ac:picMk id="5" creationId="{F29C8B0C-0CB7-A91B-132A-7876D09CFEBC}"/>
          </ac:picMkLst>
        </pc:picChg>
        <pc:picChg chg="add del mod">
          <ac:chgData name="Marcelo Lencina" userId="eef41e50-ee71-4d82-8f27-abff2080fe3c" providerId="ADAL" clId="{2C96720E-8D43-48D9-A474-0A590CF795F4}" dt="2024-06-04T23:07:42.559" v="147" actId="478"/>
          <ac:picMkLst>
            <pc:docMk/>
            <pc:sldMk cId="1459652176" sldId="266"/>
            <ac:picMk id="1026" creationId="{B363B245-1DFB-A47C-8348-6FEB8394A76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5988C04-B99B-43A0-8A82-FCF7B84BEEC0}" type="datetimeFigureOut">
              <a:rPr lang="es-AR" smtClean="0"/>
              <a:t>5/6/2024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6ED1BBB-8014-4235-B9D6-36EC84903B3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67162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C04-B99B-43A0-8A82-FCF7B84BEEC0}" type="datetimeFigureOut">
              <a:rPr lang="es-AR" smtClean="0"/>
              <a:t>5/6/2024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D1BBB-8014-4235-B9D6-36EC84903B3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44746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C04-B99B-43A0-8A82-FCF7B84BEEC0}" type="datetimeFigureOut">
              <a:rPr lang="es-AR" smtClean="0"/>
              <a:t>5/6/2024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D1BBB-8014-4235-B9D6-36EC84903B3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84338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C04-B99B-43A0-8A82-FCF7B84BEEC0}" type="datetimeFigureOut">
              <a:rPr lang="es-AR" smtClean="0"/>
              <a:t>5/6/2024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D1BBB-8014-4235-B9D6-36EC84903B3A}" type="slidenum">
              <a:rPr lang="es-AR" smtClean="0"/>
              <a:t>‹Nº›</a:t>
            </a:fld>
            <a:endParaRPr lang="es-A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8203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C04-B99B-43A0-8A82-FCF7B84BEEC0}" type="datetimeFigureOut">
              <a:rPr lang="es-AR" smtClean="0"/>
              <a:t>5/6/2024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D1BBB-8014-4235-B9D6-36EC84903B3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61062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C04-B99B-43A0-8A82-FCF7B84BEEC0}" type="datetimeFigureOut">
              <a:rPr lang="es-AR" smtClean="0"/>
              <a:t>5/6/2024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D1BBB-8014-4235-B9D6-36EC84903B3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66417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C04-B99B-43A0-8A82-FCF7B84BEEC0}" type="datetimeFigureOut">
              <a:rPr lang="es-AR" smtClean="0"/>
              <a:t>5/6/2024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D1BBB-8014-4235-B9D6-36EC84903B3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49041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C04-B99B-43A0-8A82-FCF7B84BEEC0}" type="datetimeFigureOut">
              <a:rPr lang="es-AR" smtClean="0"/>
              <a:t>5/6/2024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D1BBB-8014-4235-B9D6-36EC84903B3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8282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C04-B99B-43A0-8A82-FCF7B84BEEC0}" type="datetimeFigureOut">
              <a:rPr lang="es-AR" smtClean="0"/>
              <a:t>5/6/2024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D1BBB-8014-4235-B9D6-36EC84903B3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1198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C04-B99B-43A0-8A82-FCF7B84BEEC0}" type="datetimeFigureOut">
              <a:rPr lang="es-AR" smtClean="0"/>
              <a:t>5/6/2024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D1BBB-8014-4235-B9D6-36EC84903B3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93820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C04-B99B-43A0-8A82-FCF7B84BEEC0}" type="datetimeFigureOut">
              <a:rPr lang="es-AR" smtClean="0"/>
              <a:t>5/6/2024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D1BBB-8014-4235-B9D6-36EC84903B3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8094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C04-B99B-43A0-8A82-FCF7B84BEEC0}" type="datetimeFigureOut">
              <a:rPr lang="es-AR" smtClean="0"/>
              <a:t>5/6/2024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D1BBB-8014-4235-B9D6-36EC84903B3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930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C04-B99B-43A0-8A82-FCF7B84BEEC0}" type="datetimeFigureOut">
              <a:rPr lang="es-AR" smtClean="0"/>
              <a:t>5/6/2024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D1BBB-8014-4235-B9D6-36EC84903B3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92829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C04-B99B-43A0-8A82-FCF7B84BEEC0}" type="datetimeFigureOut">
              <a:rPr lang="es-AR" smtClean="0"/>
              <a:t>5/6/2024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D1BBB-8014-4235-B9D6-36EC84903B3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5291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C04-B99B-43A0-8A82-FCF7B84BEEC0}" type="datetimeFigureOut">
              <a:rPr lang="es-AR" smtClean="0"/>
              <a:t>5/6/2024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D1BBB-8014-4235-B9D6-36EC84903B3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23844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C04-B99B-43A0-8A82-FCF7B84BEEC0}" type="datetimeFigureOut">
              <a:rPr lang="es-AR" smtClean="0"/>
              <a:t>5/6/2024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D1BBB-8014-4235-B9D6-36EC84903B3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04343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88C04-B99B-43A0-8A82-FCF7B84BEEC0}" type="datetimeFigureOut">
              <a:rPr lang="es-AR" smtClean="0"/>
              <a:t>5/6/2024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D1BBB-8014-4235-B9D6-36EC84903B3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52482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88C04-B99B-43A0-8A82-FCF7B84BEEC0}" type="datetimeFigureOut">
              <a:rPr lang="es-AR" smtClean="0"/>
              <a:t>5/6/2024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D1BBB-8014-4235-B9D6-36EC84903B3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45142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B334BD4-5866-F982-97D2-E0519FA3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337" y="398575"/>
            <a:ext cx="8457741" cy="472007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C59888D-018F-EDA8-F3C9-19CF477C12B6}"/>
              </a:ext>
            </a:extLst>
          </p:cNvPr>
          <p:cNvSpPr txBox="1"/>
          <p:nvPr/>
        </p:nvSpPr>
        <p:spPr>
          <a:xfrm>
            <a:off x="2290670" y="5259096"/>
            <a:ext cx="7576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dirty="0"/>
              <a:t>ESTIMACION DE LA CALIDAD DE AUDIO</a:t>
            </a:r>
          </a:p>
          <a:p>
            <a:r>
              <a:rPr lang="es-AR" sz="3600" dirty="0"/>
              <a:t> EN LLAMADAS TELEFÓNICAS (VoIP)</a:t>
            </a:r>
          </a:p>
        </p:txBody>
      </p:sp>
    </p:spTree>
    <p:extLst>
      <p:ext uri="{BB962C8B-B14F-4D97-AF65-F5344CB8AC3E}">
        <p14:creationId xmlns:p14="http://schemas.microsoft.com/office/powerpoint/2010/main" val="2380922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73B783D-8DCD-8B45-5E78-7252BDED3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391" y="346726"/>
            <a:ext cx="1200366" cy="13867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EF623B2-A78D-626C-0C8E-ED23E0E11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33" y="379380"/>
            <a:ext cx="1054866" cy="1387805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D571D192-4CA6-1496-9F4D-537EEE0C99E2}"/>
              </a:ext>
            </a:extLst>
          </p:cNvPr>
          <p:cNvCxnSpPr/>
          <p:nvPr/>
        </p:nvCxnSpPr>
        <p:spPr>
          <a:xfrm>
            <a:off x="1138135" y="1974719"/>
            <a:ext cx="10311319" cy="0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6" name="Grupo 5">
            <a:extLst>
              <a:ext uri="{FF2B5EF4-FFF2-40B4-BE49-F238E27FC236}">
                <a16:creationId xmlns:a16="http://schemas.microsoft.com/office/drawing/2014/main" id="{39167E73-A677-1D93-6EBE-51005B0514BE}"/>
              </a:ext>
            </a:extLst>
          </p:cNvPr>
          <p:cNvGrpSpPr/>
          <p:nvPr/>
        </p:nvGrpSpPr>
        <p:grpSpPr>
          <a:xfrm>
            <a:off x="798102" y="2031237"/>
            <a:ext cx="2565531" cy="920809"/>
            <a:chOff x="798102" y="2031237"/>
            <a:chExt cx="2565531" cy="920809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132E5B9B-FF9F-978E-3321-19D2CE166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5073" y="2047455"/>
              <a:ext cx="474524" cy="608192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862A819-F731-6F01-26AA-5E45608FA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5990" y="2034484"/>
              <a:ext cx="474524" cy="608192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8C826565-0BD6-F91B-71A9-15A2BF171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6911" y="2031237"/>
              <a:ext cx="474524" cy="608192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90EFF60B-3381-7A0C-5D73-49285F3AF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102" y="2047448"/>
              <a:ext cx="474524" cy="608192"/>
            </a:xfrm>
            <a:prstGeom prst="rect">
              <a:avLst/>
            </a:prstGeom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EB8E2D6A-774A-9F1E-D6FD-FB0F014360EF}"/>
                </a:ext>
              </a:extLst>
            </p:cNvPr>
            <p:cNvSpPr txBox="1"/>
            <p:nvPr/>
          </p:nvSpPr>
          <p:spPr>
            <a:xfrm>
              <a:off x="2373541" y="2607008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dirty="0"/>
                <a:t>#1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F53F0F9C-D0CC-2168-ACC2-54F79E2C3002}"/>
                </a:ext>
              </a:extLst>
            </p:cNvPr>
            <p:cNvSpPr txBox="1"/>
            <p:nvPr/>
          </p:nvSpPr>
          <p:spPr>
            <a:xfrm>
              <a:off x="1874185" y="2613492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dirty="0"/>
                <a:t>#2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410C52C0-1997-3980-AB22-EA21E8A3AD89}"/>
                </a:ext>
              </a:extLst>
            </p:cNvPr>
            <p:cNvSpPr txBox="1"/>
            <p:nvPr/>
          </p:nvSpPr>
          <p:spPr>
            <a:xfrm>
              <a:off x="1306735" y="2581066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dirty="0"/>
                <a:t>#3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2A59E418-E004-A92F-7E17-6DEF85AEB406}"/>
                </a:ext>
              </a:extLst>
            </p:cNvPr>
            <p:cNvSpPr txBox="1"/>
            <p:nvPr/>
          </p:nvSpPr>
          <p:spPr>
            <a:xfrm>
              <a:off x="828939" y="2581066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dirty="0"/>
                <a:t>#4</a:t>
              </a:r>
            </a:p>
          </p:txBody>
        </p:sp>
        <p:sp>
          <p:nvSpPr>
            <p:cNvPr id="28" name="Flecha: a la derecha 27">
              <a:extLst>
                <a:ext uri="{FF2B5EF4-FFF2-40B4-BE49-F238E27FC236}">
                  <a16:creationId xmlns:a16="http://schemas.microsoft.com/office/drawing/2014/main" id="{2C6FD03A-F298-A4AF-DEEF-A8D4F54BF167}"/>
                </a:ext>
              </a:extLst>
            </p:cNvPr>
            <p:cNvSpPr/>
            <p:nvPr/>
          </p:nvSpPr>
          <p:spPr>
            <a:xfrm>
              <a:off x="2889109" y="2266542"/>
              <a:ext cx="474524" cy="24318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65F0FFDE-6D6A-CE86-562D-F08DECCBC9A9}"/>
              </a:ext>
            </a:extLst>
          </p:cNvPr>
          <p:cNvGrpSpPr/>
          <p:nvPr/>
        </p:nvGrpSpPr>
        <p:grpSpPr>
          <a:xfrm>
            <a:off x="8255471" y="1071138"/>
            <a:ext cx="2469514" cy="895171"/>
            <a:chOff x="8255471" y="1071138"/>
            <a:chExt cx="2469514" cy="895171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161BA568-669C-7969-100A-486EBB2D2885}"/>
                </a:ext>
              </a:extLst>
            </p:cNvPr>
            <p:cNvGrpSpPr/>
            <p:nvPr/>
          </p:nvGrpSpPr>
          <p:grpSpPr>
            <a:xfrm>
              <a:off x="8825245" y="1071138"/>
              <a:ext cx="1899740" cy="895171"/>
              <a:chOff x="8825245" y="1071138"/>
              <a:chExt cx="1899740" cy="895171"/>
            </a:xfrm>
          </p:grpSpPr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128EB03B-2EBD-0649-C3D6-57415225285E}"/>
                  </a:ext>
                </a:extLst>
              </p:cNvPr>
              <p:cNvSpPr txBox="1"/>
              <p:nvPr/>
            </p:nvSpPr>
            <p:spPr>
              <a:xfrm>
                <a:off x="10288647" y="1621271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600" dirty="0"/>
                  <a:t>#4</a:t>
                </a:r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0E045C30-A1CF-5692-7395-5DBCA5ACDEC8}"/>
                  </a:ext>
                </a:extLst>
              </p:cNvPr>
              <p:cNvSpPr txBox="1"/>
              <p:nvPr/>
            </p:nvSpPr>
            <p:spPr>
              <a:xfrm>
                <a:off x="9808744" y="1627755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600" dirty="0"/>
                  <a:t>#3</a:t>
                </a:r>
              </a:p>
            </p:txBody>
          </p:sp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4BF0DD66-A38E-EA34-5168-E152869A88D2}"/>
                  </a:ext>
                </a:extLst>
              </p:cNvPr>
              <p:cNvSpPr txBox="1"/>
              <p:nvPr/>
            </p:nvSpPr>
            <p:spPr>
              <a:xfrm>
                <a:off x="9319118" y="1605057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600" dirty="0"/>
                  <a:t>#2</a:t>
                </a:r>
              </a:p>
            </p:txBody>
          </p:sp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99DFC311-08AE-26DB-CBDE-8C327FBBB2FD}"/>
                  </a:ext>
                </a:extLst>
              </p:cNvPr>
              <p:cNvSpPr txBox="1"/>
              <p:nvPr/>
            </p:nvSpPr>
            <p:spPr>
              <a:xfrm>
                <a:off x="8841322" y="1605057"/>
                <a:ext cx="4363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AR" sz="1600" dirty="0"/>
                  <a:t>#1</a:t>
                </a:r>
              </a:p>
            </p:txBody>
          </p:sp>
          <p:pic>
            <p:nvPicPr>
              <p:cNvPr id="38" name="Imagen 37">
                <a:extLst>
                  <a:ext uri="{FF2B5EF4-FFF2-40B4-BE49-F238E27FC236}">
                    <a16:creationId xmlns:a16="http://schemas.microsoft.com/office/drawing/2014/main" id="{287D39AE-B10E-80E8-DD60-F53DC0B19D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25245" y="1071138"/>
                <a:ext cx="436338" cy="551276"/>
              </a:xfrm>
              <a:prstGeom prst="rect">
                <a:avLst/>
              </a:prstGeom>
            </p:spPr>
          </p:pic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id="{4384509F-197F-6219-CF0D-7AD3F3E973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18113" y="1077624"/>
                <a:ext cx="436338" cy="551276"/>
              </a:xfrm>
              <a:prstGeom prst="rect">
                <a:avLst/>
              </a:prstGeom>
            </p:spPr>
          </p:pic>
          <p:pic>
            <p:nvPicPr>
              <p:cNvPr id="40" name="Imagen 39">
                <a:extLst>
                  <a:ext uri="{FF2B5EF4-FFF2-40B4-BE49-F238E27FC236}">
                    <a16:creationId xmlns:a16="http://schemas.microsoft.com/office/drawing/2014/main" id="{7DDECFC0-8167-B7C9-186C-C5FA40DCA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01254" y="1084109"/>
                <a:ext cx="436338" cy="551276"/>
              </a:xfrm>
              <a:prstGeom prst="rect">
                <a:avLst/>
              </a:prstGeom>
            </p:spPr>
          </p:pic>
          <p:pic>
            <p:nvPicPr>
              <p:cNvPr id="41" name="Imagen 40">
                <a:extLst>
                  <a:ext uri="{FF2B5EF4-FFF2-40B4-BE49-F238E27FC236}">
                    <a16:creationId xmlns:a16="http://schemas.microsoft.com/office/drawing/2014/main" id="{BA150EFB-B241-3358-C7B5-F48D85B6DE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84395" y="1090592"/>
                <a:ext cx="436338" cy="551276"/>
              </a:xfrm>
              <a:prstGeom prst="rect">
                <a:avLst/>
              </a:prstGeom>
            </p:spPr>
          </p:pic>
        </p:grpSp>
        <p:sp>
          <p:nvSpPr>
            <p:cNvPr id="42" name="Flecha: a la derecha 41">
              <a:extLst>
                <a:ext uri="{FF2B5EF4-FFF2-40B4-BE49-F238E27FC236}">
                  <a16:creationId xmlns:a16="http://schemas.microsoft.com/office/drawing/2014/main" id="{4001D330-16A4-55C1-C3CB-2E98C8C3AEF7}"/>
                </a:ext>
              </a:extLst>
            </p:cNvPr>
            <p:cNvSpPr/>
            <p:nvPr/>
          </p:nvSpPr>
          <p:spPr>
            <a:xfrm rot="10800000">
              <a:off x="8255471" y="1300341"/>
              <a:ext cx="474524" cy="24318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09A14A2-767E-4292-EAD4-E4203B9152C7}"/>
              </a:ext>
            </a:extLst>
          </p:cNvPr>
          <p:cNvGrpSpPr/>
          <p:nvPr/>
        </p:nvGrpSpPr>
        <p:grpSpPr>
          <a:xfrm>
            <a:off x="4060338" y="1079548"/>
            <a:ext cx="1899740" cy="895171"/>
            <a:chOff x="1477587" y="1048440"/>
            <a:chExt cx="1899740" cy="895171"/>
          </a:xfrm>
        </p:grpSpPr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18E006AD-9BBE-32E1-0EC4-16918587FA89}"/>
                </a:ext>
              </a:extLst>
            </p:cNvPr>
            <p:cNvSpPr txBox="1"/>
            <p:nvPr/>
          </p:nvSpPr>
          <p:spPr>
            <a:xfrm>
              <a:off x="2940989" y="1598573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dirty="0"/>
                <a:t>#3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CCD64560-0A36-F9DC-422C-0BCB81BFB4DD}"/>
                </a:ext>
              </a:extLst>
            </p:cNvPr>
            <p:cNvSpPr txBox="1"/>
            <p:nvPr/>
          </p:nvSpPr>
          <p:spPr>
            <a:xfrm>
              <a:off x="2461086" y="1605057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dirty="0"/>
                <a:t>#4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4C517D2A-47CB-422B-A109-93AA0F3AAC7B}"/>
                </a:ext>
              </a:extLst>
            </p:cNvPr>
            <p:cNvSpPr txBox="1"/>
            <p:nvPr/>
          </p:nvSpPr>
          <p:spPr>
            <a:xfrm>
              <a:off x="1971460" y="1582359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dirty="0"/>
                <a:t>#1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C7DF4936-D753-3700-DDB1-707B36902F16}"/>
                </a:ext>
              </a:extLst>
            </p:cNvPr>
            <p:cNvSpPr txBox="1"/>
            <p:nvPr/>
          </p:nvSpPr>
          <p:spPr>
            <a:xfrm>
              <a:off x="1493664" y="1582359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dirty="0"/>
                <a:t>#2</a:t>
              </a:r>
            </a:p>
          </p:txBody>
        </p:sp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4E7936B0-99C3-C3B3-23D7-0815375E0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77587" y="1048440"/>
              <a:ext cx="436338" cy="551276"/>
            </a:xfrm>
            <a:prstGeom prst="rect">
              <a:avLst/>
            </a:prstGeom>
          </p:spPr>
        </p:pic>
        <p:pic>
          <p:nvPicPr>
            <p:cNvPr id="48" name="Imagen 47">
              <a:extLst>
                <a:ext uri="{FF2B5EF4-FFF2-40B4-BE49-F238E27FC236}">
                  <a16:creationId xmlns:a16="http://schemas.microsoft.com/office/drawing/2014/main" id="{A70C14D7-4846-86FA-D1F3-2F090BDBE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0455" y="1054926"/>
              <a:ext cx="436338" cy="551276"/>
            </a:xfrm>
            <a:prstGeom prst="rect">
              <a:avLst/>
            </a:prstGeom>
          </p:spPr>
        </p:pic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EE215A94-7F8B-5AE2-FCFA-14D6CDF71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3596" y="1061411"/>
              <a:ext cx="436338" cy="551276"/>
            </a:xfrm>
            <a:prstGeom prst="rect">
              <a:avLst/>
            </a:prstGeom>
          </p:spPr>
        </p:pic>
        <p:pic>
          <p:nvPicPr>
            <p:cNvPr id="50" name="Imagen 49">
              <a:extLst>
                <a:ext uri="{FF2B5EF4-FFF2-40B4-BE49-F238E27FC236}">
                  <a16:creationId xmlns:a16="http://schemas.microsoft.com/office/drawing/2014/main" id="{1B4FA077-BE3F-E29C-9350-8A034B063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36737" y="1067894"/>
              <a:ext cx="436338" cy="551276"/>
            </a:xfrm>
            <a:prstGeom prst="rect">
              <a:avLst/>
            </a:prstGeom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274757E3-00EA-B532-F201-8E566F0FDFB1}"/>
              </a:ext>
            </a:extLst>
          </p:cNvPr>
          <p:cNvGrpSpPr/>
          <p:nvPr/>
        </p:nvGrpSpPr>
        <p:grpSpPr>
          <a:xfrm>
            <a:off x="6135067" y="2045290"/>
            <a:ext cx="2011777" cy="962963"/>
            <a:chOff x="8557565" y="2066904"/>
            <a:chExt cx="2011777" cy="962963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96191B44-3B0C-6114-257F-B523750E9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94536" y="2083122"/>
              <a:ext cx="474524" cy="608192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A9611ADD-0378-6B47-B484-C6FF881C5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76374" y="2066904"/>
              <a:ext cx="474524" cy="608192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902E8A9D-AEE1-4722-CD50-8C7FD9368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7565" y="2083115"/>
              <a:ext cx="474524" cy="608192"/>
            </a:xfrm>
            <a:prstGeom prst="rect">
              <a:avLst/>
            </a:prstGeom>
          </p:spPr>
        </p:pic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CCE2904C-3EF4-EE83-0099-4EE5FBF16F02}"/>
                </a:ext>
              </a:extLst>
            </p:cNvPr>
            <p:cNvSpPr txBox="1"/>
            <p:nvPr/>
          </p:nvSpPr>
          <p:spPr>
            <a:xfrm>
              <a:off x="10133004" y="2691313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dirty="0"/>
                <a:t>#1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B66E21DE-50FF-6CFF-0752-8400FF563B8C}"/>
                </a:ext>
              </a:extLst>
            </p:cNvPr>
            <p:cNvSpPr txBox="1"/>
            <p:nvPr/>
          </p:nvSpPr>
          <p:spPr>
            <a:xfrm>
              <a:off x="9066198" y="2616733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dirty="0"/>
                <a:t>#3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4877B3A9-DED5-B43C-6CF6-D33CFAFA61F9}"/>
                </a:ext>
              </a:extLst>
            </p:cNvPr>
            <p:cNvSpPr txBox="1"/>
            <p:nvPr/>
          </p:nvSpPr>
          <p:spPr>
            <a:xfrm>
              <a:off x="8588402" y="2616733"/>
              <a:ext cx="4363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sz="1600" dirty="0"/>
                <a:t>#4</a:t>
              </a:r>
            </a:p>
          </p:txBody>
        </p:sp>
        <p:sp>
          <p:nvSpPr>
            <p:cNvPr id="52" name="Símbolo &quot;No permitido&quot; 51">
              <a:extLst>
                <a:ext uri="{FF2B5EF4-FFF2-40B4-BE49-F238E27FC236}">
                  <a16:creationId xmlns:a16="http://schemas.microsoft.com/office/drawing/2014/main" id="{57C14352-5ECE-CED6-CB9E-5C29355507FC}"/>
                </a:ext>
              </a:extLst>
            </p:cNvPr>
            <p:cNvSpPr/>
            <p:nvPr/>
          </p:nvSpPr>
          <p:spPr>
            <a:xfrm>
              <a:off x="9560626" y="2188720"/>
              <a:ext cx="474524" cy="424769"/>
            </a:xfrm>
            <a:prstGeom prst="noSmoking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schemeClr val="tx1"/>
                </a:solidFill>
              </a:endParaRPr>
            </a:p>
          </p:txBody>
        </p:sp>
      </p:grpSp>
      <p:sp>
        <p:nvSpPr>
          <p:cNvPr id="53" name="CuadroTexto 52">
            <a:extLst>
              <a:ext uri="{FF2B5EF4-FFF2-40B4-BE49-F238E27FC236}">
                <a16:creationId xmlns:a16="http://schemas.microsoft.com/office/drawing/2014/main" id="{0D837DFA-4731-1255-927A-BA7A143A7EA9}"/>
              </a:ext>
            </a:extLst>
          </p:cNvPr>
          <p:cNvSpPr txBox="1"/>
          <p:nvPr/>
        </p:nvSpPr>
        <p:spPr>
          <a:xfrm>
            <a:off x="2896007" y="-116692"/>
            <a:ext cx="7452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dirty="0"/>
              <a:t>Llamada VOIP (</a:t>
            </a:r>
            <a:r>
              <a:rPr lang="es-AR" sz="4800" dirty="0" err="1"/>
              <a:t>Voice</a:t>
            </a:r>
            <a:r>
              <a:rPr lang="es-AR" sz="4800" dirty="0"/>
              <a:t> </a:t>
            </a:r>
            <a:r>
              <a:rPr lang="es-AR" sz="4800" dirty="0" err="1"/>
              <a:t>over</a:t>
            </a:r>
            <a:r>
              <a:rPr lang="es-AR" sz="4800" dirty="0"/>
              <a:t> IP)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BCE7C4A3-20F4-6DEA-5EFA-16A74A8E1865}"/>
              </a:ext>
            </a:extLst>
          </p:cNvPr>
          <p:cNvSpPr txBox="1"/>
          <p:nvPr/>
        </p:nvSpPr>
        <p:spPr>
          <a:xfrm>
            <a:off x="1910304" y="4861176"/>
            <a:ext cx="2354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AR" sz="3200" dirty="0" err="1"/>
              <a:t>Paket</a:t>
            </a:r>
            <a:r>
              <a:rPr lang="es-AR" sz="3200" dirty="0"/>
              <a:t> </a:t>
            </a:r>
            <a:r>
              <a:rPr lang="es-AR" sz="3200" dirty="0" err="1"/>
              <a:t>Loss</a:t>
            </a:r>
            <a:endParaRPr lang="es-AR" sz="3200" dirty="0"/>
          </a:p>
          <a:p>
            <a:pPr marL="514350" indent="-514350">
              <a:buFont typeface="+mj-lt"/>
              <a:buAutoNum type="arabicPeriod"/>
            </a:pPr>
            <a:r>
              <a:rPr lang="es-AR" sz="3200" dirty="0" err="1"/>
              <a:t>Latency</a:t>
            </a:r>
            <a:endParaRPr lang="es-AR" sz="3200" dirty="0"/>
          </a:p>
          <a:p>
            <a:pPr marL="514350" indent="-514350">
              <a:buFont typeface="+mj-lt"/>
              <a:buAutoNum type="arabicPeriod"/>
            </a:pPr>
            <a:r>
              <a:rPr lang="es-AR" sz="3200" dirty="0" err="1"/>
              <a:t>Jitter</a:t>
            </a:r>
            <a:endParaRPr lang="es-AR" sz="3200" dirty="0"/>
          </a:p>
        </p:txBody>
      </p:sp>
      <p:sp>
        <p:nvSpPr>
          <p:cNvPr id="55" name="Flecha: a la derecha 54">
            <a:extLst>
              <a:ext uri="{FF2B5EF4-FFF2-40B4-BE49-F238E27FC236}">
                <a16:creationId xmlns:a16="http://schemas.microsoft.com/office/drawing/2014/main" id="{18C50DD2-BEEE-5CAF-508A-466BB502326E}"/>
              </a:ext>
            </a:extLst>
          </p:cNvPr>
          <p:cNvSpPr/>
          <p:nvPr/>
        </p:nvSpPr>
        <p:spPr>
          <a:xfrm>
            <a:off x="4734128" y="4948153"/>
            <a:ext cx="1866052" cy="76198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93DA7C92-1205-193C-5F76-947E8C03755E}"/>
              </a:ext>
            </a:extLst>
          </p:cNvPr>
          <p:cNvSpPr txBox="1"/>
          <p:nvPr/>
        </p:nvSpPr>
        <p:spPr>
          <a:xfrm>
            <a:off x="7140956" y="4948153"/>
            <a:ext cx="3315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2800" dirty="0"/>
              <a:t>MOS </a:t>
            </a:r>
          </a:p>
          <a:p>
            <a:pPr algn="ctr"/>
            <a:r>
              <a:rPr lang="es-AR" sz="2800" dirty="0"/>
              <a:t>(Mean </a:t>
            </a:r>
            <a:r>
              <a:rPr lang="es-AR" sz="2800" dirty="0" err="1"/>
              <a:t>Opinion</a:t>
            </a:r>
            <a:r>
              <a:rPr lang="es-AR" sz="2800" dirty="0"/>
              <a:t> Score)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AEA2E907-9467-27F3-140C-3CA2A544A9AC}"/>
              </a:ext>
            </a:extLst>
          </p:cNvPr>
          <p:cNvSpPr txBox="1"/>
          <p:nvPr/>
        </p:nvSpPr>
        <p:spPr>
          <a:xfrm>
            <a:off x="8255095" y="5798723"/>
            <a:ext cx="914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2800" dirty="0"/>
              <a:t>ITU-T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57B4EA97-41C2-DBEA-7E10-1EFD85B707EA}"/>
              </a:ext>
            </a:extLst>
          </p:cNvPr>
          <p:cNvSpPr txBox="1"/>
          <p:nvPr/>
        </p:nvSpPr>
        <p:spPr>
          <a:xfrm>
            <a:off x="1640501" y="4155627"/>
            <a:ext cx="29867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4400" dirty="0"/>
              <a:t>PROBLEMAS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A461B12F-E7AE-C265-78ED-27CD906508BD}"/>
              </a:ext>
            </a:extLst>
          </p:cNvPr>
          <p:cNvSpPr txBox="1"/>
          <p:nvPr/>
        </p:nvSpPr>
        <p:spPr>
          <a:xfrm>
            <a:off x="6280268" y="4123083"/>
            <a:ext cx="53783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4400" dirty="0"/>
              <a:t>Calidad de la llamada</a:t>
            </a:r>
          </a:p>
        </p:txBody>
      </p:sp>
      <p:pic>
        <p:nvPicPr>
          <p:cNvPr id="3" name="Imagen 2" descr="Una pantalla de computador&#10;&#10;Descripción generada automáticamente con confianza baja">
            <a:extLst>
              <a:ext uri="{FF2B5EF4-FFF2-40B4-BE49-F238E27FC236}">
                <a16:creationId xmlns:a16="http://schemas.microsoft.com/office/drawing/2014/main" id="{64E3BF76-12B2-0F86-DD5D-43CBA9222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720" y="636456"/>
            <a:ext cx="4841673" cy="272102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4E12A28-8DDD-FB55-EED3-4A532F9588E1}"/>
              </a:ext>
            </a:extLst>
          </p:cNvPr>
          <p:cNvSpPr txBox="1"/>
          <p:nvPr/>
        </p:nvSpPr>
        <p:spPr>
          <a:xfrm>
            <a:off x="184789" y="1632134"/>
            <a:ext cx="1052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JUAN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D190D99B-B3E3-6923-4025-96F82B24EF68}"/>
              </a:ext>
            </a:extLst>
          </p:cNvPr>
          <p:cNvSpPr txBox="1"/>
          <p:nvPr/>
        </p:nvSpPr>
        <p:spPr>
          <a:xfrm>
            <a:off x="10850857" y="1636072"/>
            <a:ext cx="1236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PEDRO</a:t>
            </a:r>
          </a:p>
        </p:txBody>
      </p:sp>
    </p:spTree>
    <p:extLst>
      <p:ext uri="{BB962C8B-B14F-4D97-AF65-F5344CB8AC3E}">
        <p14:creationId xmlns:p14="http://schemas.microsoft.com/office/powerpoint/2010/main" val="296247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07407E-6 L 0.24493 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0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96296E-6 L 0.22278 0.0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33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23711 -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6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21198 0.0020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9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29C8B0C-0CB7-A91B-132A-7876D09CF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415" y="1509298"/>
            <a:ext cx="9605170" cy="5040589"/>
          </a:xfrm>
          <a:prstGeom prst="rect">
            <a:avLst/>
          </a:prstGeom>
        </p:spPr>
      </p:pic>
      <p:sp useBgFill="1">
        <p:nvSpPr>
          <p:cNvPr id="7" name="CuadroTexto 6">
            <a:extLst>
              <a:ext uri="{FF2B5EF4-FFF2-40B4-BE49-F238E27FC236}">
                <a16:creationId xmlns:a16="http://schemas.microsoft.com/office/drawing/2014/main" id="{2EE12B54-A799-C9EE-474B-9AF0FD0C8E1B}"/>
              </a:ext>
            </a:extLst>
          </p:cNvPr>
          <p:cNvSpPr txBox="1"/>
          <p:nvPr/>
        </p:nvSpPr>
        <p:spPr>
          <a:xfrm>
            <a:off x="2082428" y="415117"/>
            <a:ext cx="802714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s-AR" sz="4000" b="0" i="0" dirty="0">
                <a:solidFill>
                  <a:srgbClr val="001135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</a:t>
            </a:r>
            <a:r>
              <a:rPr lang="es-AR" sz="4000" b="0" i="0" dirty="0" err="1">
                <a:solidFill>
                  <a:srgbClr val="001135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call</a:t>
            </a:r>
            <a:r>
              <a:rPr lang="es-AR" sz="4000" b="0" i="0" dirty="0">
                <a:solidFill>
                  <a:srgbClr val="001135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s-AR" sz="4000" b="0" i="0" dirty="0" err="1">
                <a:solidFill>
                  <a:srgbClr val="001135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quality</a:t>
            </a:r>
            <a:r>
              <a:rPr lang="es-AR" sz="4000" b="0" i="0" dirty="0">
                <a:solidFill>
                  <a:srgbClr val="001135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s-AR" sz="4000" b="0" i="0" dirty="0" err="1">
                <a:solidFill>
                  <a:srgbClr val="001135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analysis</a:t>
            </a:r>
            <a:r>
              <a:rPr lang="es-AR" sz="4000" b="0" i="0" dirty="0">
                <a:solidFill>
                  <a:srgbClr val="001135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ITU-T G.107</a:t>
            </a:r>
            <a:endParaRPr lang="es-A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652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ED127B6-E9DE-9DED-DB65-C9AE72F76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746" y="1638365"/>
            <a:ext cx="7722488" cy="5116267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AAE66FBA-6955-0B35-31F9-D890B0E70A18}"/>
              </a:ext>
            </a:extLst>
          </p:cNvPr>
          <p:cNvCxnSpPr>
            <a:cxnSpLocks/>
          </p:cNvCxnSpPr>
          <p:nvPr/>
        </p:nvCxnSpPr>
        <p:spPr>
          <a:xfrm>
            <a:off x="2986391" y="2569920"/>
            <a:ext cx="1138137" cy="2145693"/>
          </a:xfrm>
          <a:prstGeom prst="straightConnector1">
            <a:avLst/>
          </a:prstGeom>
          <a:ln w="1047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145CD2F-C716-EA55-22AD-EF325420139B}"/>
              </a:ext>
            </a:extLst>
          </p:cNvPr>
          <p:cNvCxnSpPr>
            <a:cxnSpLocks/>
          </p:cNvCxnSpPr>
          <p:nvPr/>
        </p:nvCxnSpPr>
        <p:spPr>
          <a:xfrm>
            <a:off x="2947526" y="2457491"/>
            <a:ext cx="5243163" cy="363530"/>
          </a:xfrm>
          <a:prstGeom prst="straightConnector1">
            <a:avLst/>
          </a:prstGeom>
          <a:ln w="1047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D15C2E4D-A50F-3340-84F9-839A1C8B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06" y="853474"/>
            <a:ext cx="2511144" cy="146171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0B7E74B7-4454-AD96-3CE2-D2FC6DFEDA61}"/>
              </a:ext>
            </a:extLst>
          </p:cNvPr>
          <p:cNvSpPr txBox="1"/>
          <p:nvPr/>
        </p:nvSpPr>
        <p:spPr>
          <a:xfrm>
            <a:off x="611770" y="2281138"/>
            <a:ext cx="18445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2400" dirty="0">
                <a:solidFill>
                  <a:schemeClr val="bg1"/>
                </a:solidFill>
              </a:rPr>
              <a:t>AI </a:t>
            </a:r>
            <a:r>
              <a:rPr lang="es-AR" sz="2400" dirty="0" err="1">
                <a:solidFill>
                  <a:schemeClr val="bg1"/>
                </a:solidFill>
              </a:rPr>
              <a:t>Anomaly</a:t>
            </a:r>
            <a:endParaRPr lang="es-AR" sz="2400" dirty="0">
              <a:solidFill>
                <a:schemeClr val="bg1"/>
              </a:solidFill>
            </a:endParaRPr>
          </a:p>
          <a:p>
            <a:pPr algn="ctr"/>
            <a:r>
              <a:rPr lang="es-AR" sz="2400" dirty="0" err="1">
                <a:solidFill>
                  <a:schemeClr val="bg1"/>
                </a:solidFill>
              </a:rPr>
              <a:t>Detections</a:t>
            </a:r>
            <a:endParaRPr lang="es-AR" sz="2400" dirty="0">
              <a:solidFill>
                <a:schemeClr val="bg1"/>
              </a:solidFill>
            </a:endParaRPr>
          </a:p>
          <a:p>
            <a:pPr algn="ctr"/>
            <a:r>
              <a:rPr lang="es-AR" sz="2400" dirty="0" err="1">
                <a:solidFill>
                  <a:schemeClr val="bg1"/>
                </a:solidFill>
              </a:rPr>
              <a:t>Voice</a:t>
            </a: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err="1">
                <a:solidFill>
                  <a:schemeClr val="bg1"/>
                </a:solidFill>
              </a:rPr>
              <a:t>Quality</a:t>
            </a:r>
            <a:endParaRPr lang="es-AR" sz="2400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DF6BB45-B37A-175E-F2A5-1C391E79970D}"/>
              </a:ext>
            </a:extLst>
          </p:cNvPr>
          <p:cNvSpPr txBox="1"/>
          <p:nvPr/>
        </p:nvSpPr>
        <p:spPr>
          <a:xfrm>
            <a:off x="4009226" y="-5261"/>
            <a:ext cx="43844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8000" dirty="0">
                <a:solidFill>
                  <a:schemeClr val="bg1"/>
                </a:solidFill>
              </a:rPr>
              <a:t>OBJETIVO</a:t>
            </a:r>
          </a:p>
        </p:txBody>
      </p:sp>
    </p:spTree>
    <p:extLst>
      <p:ext uri="{BB962C8B-B14F-4D97-AF65-F5344CB8AC3E}">
        <p14:creationId xmlns:p14="http://schemas.microsoft.com/office/powerpoint/2010/main" val="4114653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D4DC4A6-8757-CDD6-8C2A-F2BAD6F089C1}"/>
              </a:ext>
            </a:extLst>
          </p:cNvPr>
          <p:cNvSpPr txBox="1"/>
          <p:nvPr/>
        </p:nvSpPr>
        <p:spPr>
          <a:xfrm>
            <a:off x="395914" y="247658"/>
            <a:ext cx="114001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8000" dirty="0">
                <a:solidFill>
                  <a:schemeClr val="bg1"/>
                </a:solidFill>
              </a:rPr>
              <a:t>Pasos de la implementación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295CAF6-C6B0-F9FA-947E-792003949C72}"/>
              </a:ext>
            </a:extLst>
          </p:cNvPr>
          <p:cNvSpPr txBox="1"/>
          <p:nvPr/>
        </p:nvSpPr>
        <p:spPr>
          <a:xfrm>
            <a:off x="604046" y="2166617"/>
            <a:ext cx="111920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AR" sz="4400" dirty="0"/>
              <a:t>Entrenar un modelo. (predecir MOS)</a:t>
            </a:r>
          </a:p>
          <a:p>
            <a:pPr marL="514350" indent="-514350">
              <a:buFont typeface="+mj-lt"/>
              <a:buAutoNum type="arabicPeriod"/>
            </a:pPr>
            <a:r>
              <a:rPr lang="es-AR" sz="4400" dirty="0"/>
              <a:t>Evaluar modelo.</a:t>
            </a:r>
          </a:p>
          <a:p>
            <a:pPr marL="514350" indent="-514350">
              <a:buFont typeface="+mj-lt"/>
              <a:buAutoNum type="arabicPeriod"/>
            </a:pPr>
            <a:r>
              <a:rPr lang="es-AR" sz="4400" dirty="0"/>
              <a:t>Cargar modelo en la base </a:t>
            </a:r>
            <a:r>
              <a:rPr lang="es-AR" sz="4400" dirty="0" err="1"/>
              <a:t>ElasticSearch</a:t>
            </a:r>
            <a:r>
              <a:rPr lang="es-AR" sz="44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s-AR" sz="4400" dirty="0"/>
              <a:t>Monitorear con </a:t>
            </a:r>
            <a:r>
              <a:rPr lang="es-AR" sz="4400" dirty="0" err="1"/>
              <a:t>Grafana</a:t>
            </a:r>
            <a:r>
              <a:rPr lang="es-AR" sz="4400" dirty="0"/>
              <a:t> el MOS en real time.</a:t>
            </a:r>
          </a:p>
          <a:p>
            <a:pPr marL="514350" indent="-514350">
              <a:buFont typeface="+mj-lt"/>
              <a:buAutoNum type="arabicPeriod"/>
            </a:pPr>
            <a:r>
              <a:rPr lang="es-AR" sz="4400" dirty="0"/>
              <a:t>Alertar ante desvíos. </a:t>
            </a:r>
          </a:p>
        </p:txBody>
      </p:sp>
    </p:spTree>
    <p:extLst>
      <p:ext uri="{BB962C8B-B14F-4D97-AF65-F5344CB8AC3E}">
        <p14:creationId xmlns:p14="http://schemas.microsoft.com/office/powerpoint/2010/main" val="3182481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01D0EA8-DC8B-0D26-5264-52677EC4D3C3}"/>
              </a:ext>
            </a:extLst>
          </p:cNvPr>
          <p:cNvSpPr/>
          <p:nvPr/>
        </p:nvSpPr>
        <p:spPr>
          <a:xfrm>
            <a:off x="4914372" y="1387040"/>
            <a:ext cx="2196548" cy="12423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B86AA15-1557-B099-9905-B288400B9348}"/>
              </a:ext>
            </a:extLst>
          </p:cNvPr>
          <p:cNvSpPr/>
          <p:nvPr/>
        </p:nvSpPr>
        <p:spPr>
          <a:xfrm>
            <a:off x="155644" y="0"/>
            <a:ext cx="4649820" cy="27237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Entradas</a:t>
            </a:r>
          </a:p>
          <a:p>
            <a:pPr algn="ctr"/>
            <a:r>
              <a:rPr lang="es-AR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Average_Jitter_Uplink_S1U</a:t>
            </a:r>
            <a:endParaRPr lang="es-AR" dirty="0">
              <a:solidFill>
                <a:srgbClr val="212121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algn="ctr"/>
            <a:r>
              <a:rPr lang="es-AR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Average_Latency_Uplink_S1U</a:t>
            </a:r>
          </a:p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Average_One_Way_Audio_Uplink_S1U</a:t>
            </a:r>
          </a:p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Average_Packet_Loss_Uplink_S1U</a:t>
            </a:r>
            <a:endParaRPr lang="es-AR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F4D5C86-E578-673A-5286-2DFFEBC0E05C}"/>
              </a:ext>
            </a:extLst>
          </p:cNvPr>
          <p:cNvSpPr/>
          <p:nvPr/>
        </p:nvSpPr>
        <p:spPr>
          <a:xfrm>
            <a:off x="7386536" y="0"/>
            <a:ext cx="4649820" cy="361016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b="0" i="0" dirty="0">
              <a:solidFill>
                <a:srgbClr val="212121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algn="ctr"/>
            <a:endParaRPr lang="es-AR" dirty="0">
              <a:solidFill>
                <a:srgbClr val="212121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algn="ctr"/>
            <a:endParaRPr lang="es-AR" dirty="0">
              <a:solidFill>
                <a:srgbClr val="212121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algn="ctr"/>
            <a:endParaRPr lang="es-AR" dirty="0">
              <a:solidFill>
                <a:srgbClr val="212121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algn="ctr"/>
            <a:endParaRPr lang="es-AR" dirty="0">
              <a:solidFill>
                <a:srgbClr val="212121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algn="ctr"/>
            <a:endParaRPr lang="es-AR" dirty="0">
              <a:solidFill>
                <a:srgbClr val="212121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algn="ctr"/>
            <a:endParaRPr lang="es-AR" dirty="0">
              <a:solidFill>
                <a:srgbClr val="212121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algn="ctr"/>
            <a:endParaRPr lang="es-AR" dirty="0">
              <a:solidFill>
                <a:srgbClr val="212121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71725FA1-3594-09B3-F62A-3120D1000515}"/>
              </a:ext>
            </a:extLst>
          </p:cNvPr>
          <p:cNvSpPr/>
          <p:nvPr/>
        </p:nvSpPr>
        <p:spPr>
          <a:xfrm>
            <a:off x="5117591" y="1692615"/>
            <a:ext cx="1818229" cy="72957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5D199DB-FF5A-211E-8A26-68BD83DA1A85}"/>
              </a:ext>
            </a:extLst>
          </p:cNvPr>
          <p:cNvSpPr txBox="1"/>
          <p:nvPr/>
        </p:nvSpPr>
        <p:spPr>
          <a:xfrm>
            <a:off x="4957615" y="2250871"/>
            <a:ext cx="2217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/>
              <a:t>ESTIMACION IA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1CE4B27-BD08-7FF2-40B9-A5ADCEBCA2D0}"/>
              </a:ext>
            </a:extLst>
          </p:cNvPr>
          <p:cNvCxnSpPr/>
          <p:nvPr/>
        </p:nvCxnSpPr>
        <p:spPr>
          <a:xfrm>
            <a:off x="1147863" y="3725703"/>
            <a:ext cx="10311319" cy="0"/>
          </a:xfrm>
          <a:prstGeom prst="line">
            <a:avLst/>
          </a:prstGeom>
          <a:ln w="762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91AC6F3-676B-D8C1-75D9-088AE11CF301}"/>
              </a:ext>
            </a:extLst>
          </p:cNvPr>
          <p:cNvSpPr txBox="1"/>
          <p:nvPr/>
        </p:nvSpPr>
        <p:spPr>
          <a:xfrm>
            <a:off x="4226703" y="3610170"/>
            <a:ext cx="4153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/>
              <a:t>ENTRENAMIENTO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AEF7F83-E03A-4794-7583-1EFFC01C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8" y="4306399"/>
            <a:ext cx="4367796" cy="248246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89A2ECE-3AF2-B399-4BB9-9E7CC1C19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372" y="4349327"/>
            <a:ext cx="7021466" cy="241416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FD3A0BA4-7B44-BD1A-9300-69C4995CF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2087" y="133392"/>
            <a:ext cx="2798717" cy="338058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2F4879F-5CA6-A0E1-3729-D3F9690E1794}"/>
              </a:ext>
            </a:extLst>
          </p:cNvPr>
          <p:cNvSpPr txBox="1"/>
          <p:nvPr/>
        </p:nvSpPr>
        <p:spPr>
          <a:xfrm>
            <a:off x="9116248" y="19456"/>
            <a:ext cx="1375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dirty="0"/>
              <a:t>SALIDA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831CF2C-D99F-95D4-B1B9-A7373960A186}"/>
              </a:ext>
            </a:extLst>
          </p:cNvPr>
          <p:cNvSpPr txBox="1"/>
          <p:nvPr/>
        </p:nvSpPr>
        <p:spPr>
          <a:xfrm>
            <a:off x="8815588" y="369612"/>
            <a:ext cx="1976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dirty="0"/>
              <a:t>MOS score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C48D08-0C6E-4158-20DB-F0AE11A90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615" y="133627"/>
            <a:ext cx="2110061" cy="122824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F25571A-2688-DF81-E767-694482F07B0A}"/>
              </a:ext>
            </a:extLst>
          </p:cNvPr>
          <p:cNvSpPr txBox="1"/>
          <p:nvPr/>
        </p:nvSpPr>
        <p:spPr>
          <a:xfrm>
            <a:off x="1349849" y="-135509"/>
            <a:ext cx="21371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dirty="0" err="1">
                <a:solidFill>
                  <a:schemeClr val="bg1"/>
                </a:solidFill>
              </a:rPr>
              <a:t>Viavi</a:t>
            </a:r>
            <a:r>
              <a:rPr lang="es-AR" sz="4400" dirty="0">
                <a:solidFill>
                  <a:schemeClr val="bg1"/>
                </a:solidFill>
              </a:rPr>
              <a:t> </a:t>
            </a:r>
            <a:r>
              <a:rPr lang="es-AR" sz="4400" dirty="0" err="1">
                <a:solidFill>
                  <a:schemeClr val="bg1"/>
                </a:solidFill>
              </a:rPr>
              <a:t>csv</a:t>
            </a:r>
            <a:endParaRPr lang="es-A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584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174AFBD-A352-2BB5-B2B5-88805A90E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05" y="2122601"/>
            <a:ext cx="11872989" cy="3215919"/>
          </a:xfrm>
          <a:prstGeom prst="rect">
            <a:avLst/>
          </a:prstGeom>
        </p:spPr>
      </p:pic>
      <p:sp>
        <p:nvSpPr>
          <p:cNvPr id="8" name="Cerrar llave 7">
            <a:extLst>
              <a:ext uri="{FF2B5EF4-FFF2-40B4-BE49-F238E27FC236}">
                <a16:creationId xmlns:a16="http://schemas.microsoft.com/office/drawing/2014/main" id="{3F5D3070-A22A-3E48-579E-91ACCA055458}"/>
              </a:ext>
            </a:extLst>
          </p:cNvPr>
          <p:cNvSpPr/>
          <p:nvPr/>
        </p:nvSpPr>
        <p:spPr>
          <a:xfrm rot="16200000">
            <a:off x="4741746" y="-2067617"/>
            <a:ext cx="1333673" cy="8871631"/>
          </a:xfrm>
          <a:prstGeom prst="rightBrace">
            <a:avLst/>
          </a:prstGeom>
          <a:ln w="1079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11DE5EF-7B85-0C1F-FFF5-BE1926526E4B}"/>
              </a:ext>
            </a:extLst>
          </p:cNvPr>
          <p:cNvSpPr txBox="1"/>
          <p:nvPr/>
        </p:nvSpPr>
        <p:spPr>
          <a:xfrm>
            <a:off x="4406628" y="1414715"/>
            <a:ext cx="23348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000" dirty="0"/>
              <a:t>ENTRADA</a:t>
            </a:r>
          </a:p>
        </p:txBody>
      </p:sp>
      <p:sp>
        <p:nvSpPr>
          <p:cNvPr id="10" name="Cerrar llave 9">
            <a:extLst>
              <a:ext uri="{FF2B5EF4-FFF2-40B4-BE49-F238E27FC236}">
                <a16:creationId xmlns:a16="http://schemas.microsoft.com/office/drawing/2014/main" id="{CA4862C4-D2BA-DD90-4A18-F8B84CEC4029}"/>
              </a:ext>
            </a:extLst>
          </p:cNvPr>
          <p:cNvSpPr/>
          <p:nvPr/>
        </p:nvSpPr>
        <p:spPr>
          <a:xfrm rot="5400000">
            <a:off x="10376679" y="4284548"/>
            <a:ext cx="1333673" cy="1977957"/>
          </a:xfrm>
          <a:prstGeom prst="rightBrace">
            <a:avLst>
              <a:gd name="adj1" fmla="val 8333"/>
              <a:gd name="adj2" fmla="val 51645"/>
            </a:avLst>
          </a:prstGeom>
          <a:ln w="10795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49A32CC-46DA-DC6F-FA52-BCE626B71BCC}"/>
              </a:ext>
            </a:extLst>
          </p:cNvPr>
          <p:cNvSpPr txBox="1"/>
          <p:nvPr/>
        </p:nvSpPr>
        <p:spPr>
          <a:xfrm>
            <a:off x="9582888" y="5872270"/>
            <a:ext cx="26091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/>
              <a:t>MOS. UL S1U</a:t>
            </a:r>
          </a:p>
          <a:p>
            <a:r>
              <a:rPr lang="es-AR" sz="2800" dirty="0"/>
              <a:t>Valor a predecir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D93C9CC-FF84-11D3-4580-7171DDE5EFE7}"/>
              </a:ext>
            </a:extLst>
          </p:cNvPr>
          <p:cNvSpPr txBox="1"/>
          <p:nvPr/>
        </p:nvSpPr>
        <p:spPr>
          <a:xfrm>
            <a:off x="1338415" y="129912"/>
            <a:ext cx="95151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8000" dirty="0">
                <a:solidFill>
                  <a:schemeClr val="bg1"/>
                </a:solidFill>
              </a:rPr>
              <a:t>DATASET (</a:t>
            </a:r>
            <a:r>
              <a:rPr lang="es-AR" sz="8000" dirty="0" err="1">
                <a:solidFill>
                  <a:schemeClr val="bg1"/>
                </a:solidFill>
              </a:rPr>
              <a:t>csv</a:t>
            </a:r>
            <a:r>
              <a:rPr lang="es-AR" sz="8000" dirty="0">
                <a:solidFill>
                  <a:schemeClr val="bg1"/>
                </a:solidFill>
              </a:rPr>
              <a:t> </a:t>
            </a:r>
            <a:r>
              <a:rPr lang="es-AR" sz="8000" dirty="0" err="1">
                <a:solidFill>
                  <a:schemeClr val="bg1"/>
                </a:solidFill>
              </a:rPr>
              <a:t>by</a:t>
            </a:r>
            <a:r>
              <a:rPr lang="es-AR" sz="8000" dirty="0">
                <a:solidFill>
                  <a:schemeClr val="bg1"/>
                </a:solidFill>
              </a:rPr>
              <a:t> </a:t>
            </a:r>
            <a:r>
              <a:rPr lang="es-AR" sz="8000" dirty="0" err="1">
                <a:solidFill>
                  <a:schemeClr val="bg1"/>
                </a:solidFill>
              </a:rPr>
              <a:t>Viavi</a:t>
            </a:r>
            <a:r>
              <a:rPr lang="es-AR" sz="8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AF3C0C3-7E70-0CF6-1759-45D47B415DBE}"/>
              </a:ext>
            </a:extLst>
          </p:cNvPr>
          <p:cNvSpPr txBox="1"/>
          <p:nvPr/>
        </p:nvSpPr>
        <p:spPr>
          <a:xfrm>
            <a:off x="8638275" y="2367865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(%)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957F3AD-8DA1-9F82-E50E-7C1611BAB95D}"/>
              </a:ext>
            </a:extLst>
          </p:cNvPr>
          <p:cNvSpPr txBox="1"/>
          <p:nvPr/>
        </p:nvSpPr>
        <p:spPr>
          <a:xfrm>
            <a:off x="4239982" y="235917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(ms)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0349A90-B199-3559-D372-6C62E93F368E}"/>
              </a:ext>
            </a:extLst>
          </p:cNvPr>
          <p:cNvSpPr txBox="1"/>
          <p:nvPr/>
        </p:nvSpPr>
        <p:spPr>
          <a:xfrm>
            <a:off x="2262019" y="235593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(ms)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CAC8155-D675-E52E-D3B0-F1698A1BF062}"/>
              </a:ext>
            </a:extLst>
          </p:cNvPr>
          <p:cNvSpPr txBox="1"/>
          <p:nvPr/>
        </p:nvSpPr>
        <p:spPr>
          <a:xfrm>
            <a:off x="8505044" y="4795052"/>
            <a:ext cx="147001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b="1" dirty="0" err="1">
                <a:solidFill>
                  <a:schemeClr val="bg1"/>
                </a:solidFill>
              </a:rPr>
              <a:t>Packet</a:t>
            </a:r>
            <a:r>
              <a:rPr lang="es-AR" sz="3200" b="1" dirty="0">
                <a:solidFill>
                  <a:schemeClr val="bg1"/>
                </a:solidFill>
              </a:rPr>
              <a:t> </a:t>
            </a:r>
            <a:r>
              <a:rPr lang="es-AR" sz="3200" b="1" dirty="0" err="1">
                <a:solidFill>
                  <a:schemeClr val="bg1"/>
                </a:solidFill>
              </a:rPr>
              <a:t>Loss</a:t>
            </a:r>
            <a:r>
              <a:rPr lang="es-AR" sz="3200" b="1" dirty="0"/>
              <a:t>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CB8A96F-9615-18C1-2850-69E0807BDBD4}"/>
              </a:ext>
            </a:extLst>
          </p:cNvPr>
          <p:cNvSpPr txBox="1"/>
          <p:nvPr/>
        </p:nvSpPr>
        <p:spPr>
          <a:xfrm>
            <a:off x="1797280" y="5041273"/>
            <a:ext cx="147001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b="1" dirty="0" err="1">
                <a:solidFill>
                  <a:schemeClr val="bg1"/>
                </a:solidFill>
              </a:rPr>
              <a:t>Jitter</a:t>
            </a:r>
            <a:endParaRPr lang="es-AR" sz="32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84E783-7D8D-5841-358B-97F4205B2349}"/>
              </a:ext>
            </a:extLst>
          </p:cNvPr>
          <p:cNvSpPr txBox="1"/>
          <p:nvPr/>
        </p:nvSpPr>
        <p:spPr>
          <a:xfrm>
            <a:off x="3738939" y="5020620"/>
            <a:ext cx="167850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3200" b="1" dirty="0" err="1">
                <a:solidFill>
                  <a:schemeClr val="bg1"/>
                </a:solidFill>
              </a:rPr>
              <a:t>Latency</a:t>
            </a:r>
            <a:endParaRPr lang="es-AR" sz="3200" b="1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A03AAD4-5481-C379-64C3-F4DC756109CD}"/>
              </a:ext>
            </a:extLst>
          </p:cNvPr>
          <p:cNvSpPr txBox="1"/>
          <p:nvPr/>
        </p:nvSpPr>
        <p:spPr>
          <a:xfrm>
            <a:off x="5745517" y="4925806"/>
            <a:ext cx="243145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400" b="1" dirty="0" err="1">
                <a:solidFill>
                  <a:schemeClr val="bg1"/>
                </a:solidFill>
              </a:rPr>
              <a:t>One</a:t>
            </a:r>
            <a:r>
              <a:rPr lang="es-AR" sz="2400" b="1" dirty="0">
                <a:solidFill>
                  <a:schemeClr val="bg1"/>
                </a:solidFill>
              </a:rPr>
              <a:t> </a:t>
            </a:r>
            <a:r>
              <a:rPr lang="es-AR" sz="2400" b="1" dirty="0" err="1">
                <a:solidFill>
                  <a:schemeClr val="bg1"/>
                </a:solidFill>
              </a:rPr>
              <a:t>way</a:t>
            </a:r>
            <a:r>
              <a:rPr lang="es-AR" sz="2400" b="1" dirty="0">
                <a:solidFill>
                  <a:schemeClr val="bg1"/>
                </a:solidFill>
              </a:rPr>
              <a:t> audio</a:t>
            </a:r>
            <a:endParaRPr lang="es-AR" sz="2400" b="1" dirty="0"/>
          </a:p>
        </p:txBody>
      </p:sp>
    </p:spTree>
    <p:extLst>
      <p:ext uri="{BB962C8B-B14F-4D97-AF65-F5344CB8AC3E}">
        <p14:creationId xmlns:p14="http://schemas.microsoft.com/office/powerpoint/2010/main" val="3412867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D1734D8-6EAB-02D7-DD80-869B9573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090" y="0"/>
            <a:ext cx="9536440" cy="3060364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4CDF837-5A53-07D4-B4B9-B3A9430FDD34}"/>
              </a:ext>
            </a:extLst>
          </p:cNvPr>
          <p:cNvCxnSpPr>
            <a:cxnSpLocks/>
          </p:cNvCxnSpPr>
          <p:nvPr/>
        </p:nvCxnSpPr>
        <p:spPr>
          <a:xfrm>
            <a:off x="3391227" y="1196502"/>
            <a:ext cx="1678505" cy="773368"/>
          </a:xfrm>
          <a:prstGeom prst="line">
            <a:avLst/>
          </a:prstGeom>
          <a:ln w="698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0C951C5-8175-A3B2-9822-06527C1F8AAF}"/>
              </a:ext>
            </a:extLst>
          </p:cNvPr>
          <p:cNvCxnSpPr>
            <a:cxnSpLocks/>
          </p:cNvCxnSpPr>
          <p:nvPr/>
        </p:nvCxnSpPr>
        <p:spPr>
          <a:xfrm>
            <a:off x="5590172" y="1068913"/>
            <a:ext cx="1763939" cy="127589"/>
          </a:xfrm>
          <a:prstGeom prst="line">
            <a:avLst/>
          </a:prstGeom>
          <a:ln w="698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Imagen 13">
            <a:extLst>
              <a:ext uri="{FF2B5EF4-FFF2-40B4-BE49-F238E27FC236}">
                <a16:creationId xmlns:a16="http://schemas.microsoft.com/office/drawing/2014/main" id="{12118C6E-B1CE-A3AF-CBB4-8DCEE1B8F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411" y="3125799"/>
            <a:ext cx="6142872" cy="368126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876E721-A9BC-594D-ABF4-FE7D841B50BA}"/>
              </a:ext>
            </a:extLst>
          </p:cNvPr>
          <p:cNvSpPr txBox="1"/>
          <p:nvPr/>
        </p:nvSpPr>
        <p:spPr>
          <a:xfrm>
            <a:off x="7252326" y="2735313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bg1"/>
                </a:solidFill>
              </a:rPr>
              <a:t>(ms)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A6CBEC9-B721-F88A-3B45-0E577FC1E322}"/>
              </a:ext>
            </a:extLst>
          </p:cNvPr>
          <p:cNvSpPr txBox="1"/>
          <p:nvPr/>
        </p:nvSpPr>
        <p:spPr>
          <a:xfrm>
            <a:off x="8552591" y="2848801"/>
            <a:ext cx="421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bg1"/>
                </a:solidFill>
              </a:rPr>
              <a:t>(ms)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AD1AB4D-B3EB-B9FB-EE5B-B66919083894}"/>
              </a:ext>
            </a:extLst>
          </p:cNvPr>
          <p:cNvSpPr txBox="1"/>
          <p:nvPr/>
        </p:nvSpPr>
        <p:spPr>
          <a:xfrm>
            <a:off x="4473445" y="2592636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200" dirty="0">
                <a:solidFill>
                  <a:schemeClr val="bg1"/>
                </a:solidFill>
              </a:rPr>
              <a:t>(%)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A94DC41-FE05-2732-8D65-A2258F4863E1}"/>
              </a:ext>
            </a:extLst>
          </p:cNvPr>
          <p:cNvSpPr/>
          <p:nvPr/>
        </p:nvSpPr>
        <p:spPr>
          <a:xfrm>
            <a:off x="2460090" y="0"/>
            <a:ext cx="9536440" cy="6712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01D04FC-52FE-5571-E937-5CD57F3F1F6F}"/>
              </a:ext>
            </a:extLst>
          </p:cNvPr>
          <p:cNvSpPr txBox="1"/>
          <p:nvPr/>
        </p:nvSpPr>
        <p:spPr>
          <a:xfrm>
            <a:off x="3809219" y="24269"/>
            <a:ext cx="147001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b="1" dirty="0" err="1">
                <a:solidFill>
                  <a:schemeClr val="bg1"/>
                </a:solidFill>
              </a:rPr>
              <a:t>Packet</a:t>
            </a:r>
            <a:r>
              <a:rPr lang="es-AR" sz="3200" b="1" dirty="0">
                <a:solidFill>
                  <a:schemeClr val="bg1"/>
                </a:solidFill>
              </a:rPr>
              <a:t> </a:t>
            </a:r>
            <a:r>
              <a:rPr lang="es-AR" sz="3200" b="1" dirty="0" err="1">
                <a:solidFill>
                  <a:schemeClr val="bg1"/>
                </a:solidFill>
              </a:rPr>
              <a:t>Loss</a:t>
            </a:r>
            <a:r>
              <a:rPr lang="es-AR" sz="3200" b="1" dirty="0"/>
              <a:t>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27E44A6-4C72-8C52-D203-0C27C113B231}"/>
              </a:ext>
            </a:extLst>
          </p:cNvPr>
          <p:cNvSpPr txBox="1"/>
          <p:nvPr/>
        </p:nvSpPr>
        <p:spPr>
          <a:xfrm>
            <a:off x="5758300" y="46752"/>
            <a:ext cx="147001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b="1" dirty="0" err="1">
                <a:solidFill>
                  <a:schemeClr val="bg1"/>
                </a:solidFill>
              </a:rPr>
              <a:t>Jitter</a:t>
            </a:r>
            <a:endParaRPr lang="es-AR" sz="3200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48C42E1-CC0E-F8E1-980D-DD2E3290CE0D}"/>
              </a:ext>
            </a:extLst>
          </p:cNvPr>
          <p:cNvSpPr txBox="1"/>
          <p:nvPr/>
        </p:nvSpPr>
        <p:spPr>
          <a:xfrm>
            <a:off x="7883418" y="34990"/>
            <a:ext cx="167850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3200" b="1" dirty="0" err="1">
                <a:solidFill>
                  <a:schemeClr val="bg1"/>
                </a:solidFill>
              </a:rPr>
              <a:t>Latency</a:t>
            </a:r>
            <a:endParaRPr lang="es-AR" sz="32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F40D094-890B-FD4B-C00E-350823CAFBAC}"/>
              </a:ext>
            </a:extLst>
          </p:cNvPr>
          <p:cNvSpPr txBox="1"/>
          <p:nvPr/>
        </p:nvSpPr>
        <p:spPr>
          <a:xfrm>
            <a:off x="9724929" y="124804"/>
            <a:ext cx="2431453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400" b="1" dirty="0" err="1">
                <a:solidFill>
                  <a:schemeClr val="bg1"/>
                </a:solidFill>
              </a:rPr>
              <a:t>One</a:t>
            </a:r>
            <a:r>
              <a:rPr lang="es-AR" sz="2400" b="1" dirty="0">
                <a:solidFill>
                  <a:schemeClr val="bg1"/>
                </a:solidFill>
              </a:rPr>
              <a:t> </a:t>
            </a:r>
            <a:r>
              <a:rPr lang="es-AR" sz="2400" b="1" dirty="0" err="1">
                <a:solidFill>
                  <a:schemeClr val="bg1"/>
                </a:solidFill>
              </a:rPr>
              <a:t>way</a:t>
            </a:r>
            <a:r>
              <a:rPr lang="es-AR" sz="2400" b="1" dirty="0">
                <a:solidFill>
                  <a:schemeClr val="bg1"/>
                </a:solidFill>
              </a:rPr>
              <a:t> audio</a:t>
            </a:r>
            <a:endParaRPr lang="es-AR" sz="2400" b="1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A048511-4653-4BB7-4FDF-A1BF157C7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213" y="3125799"/>
            <a:ext cx="3696016" cy="368126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99F1CDB-9510-11FA-CE0E-0E3AC5E97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05" y="5377833"/>
            <a:ext cx="1173131" cy="1289667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BB9A1C46-F652-3D32-6F55-E7B61663281D}"/>
              </a:ext>
            </a:extLst>
          </p:cNvPr>
          <p:cNvCxnSpPr>
            <a:cxnSpLocks/>
          </p:cNvCxnSpPr>
          <p:nvPr/>
        </p:nvCxnSpPr>
        <p:spPr>
          <a:xfrm flipV="1">
            <a:off x="1583213" y="4448175"/>
            <a:ext cx="1147654" cy="1218752"/>
          </a:xfrm>
          <a:prstGeom prst="straightConnector1">
            <a:avLst/>
          </a:prstGeom>
          <a:ln w="13652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7B3F8B8-BF23-0438-4E16-E824F90C96B8}"/>
              </a:ext>
            </a:extLst>
          </p:cNvPr>
          <p:cNvSpPr txBox="1"/>
          <p:nvPr/>
        </p:nvSpPr>
        <p:spPr>
          <a:xfrm>
            <a:off x="108305" y="3999959"/>
            <a:ext cx="2140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800" b="1" dirty="0"/>
              <a:t>UPLINK</a:t>
            </a:r>
          </a:p>
        </p:txBody>
      </p:sp>
    </p:spTree>
    <p:extLst>
      <p:ext uri="{BB962C8B-B14F-4D97-AF65-F5344CB8AC3E}">
        <p14:creationId xmlns:p14="http://schemas.microsoft.com/office/powerpoint/2010/main" val="2795391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1C8313B-969B-23DA-FB39-6C46C9851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046" y="152487"/>
            <a:ext cx="9998821" cy="2679110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0C951C5-8175-A3B2-9822-06527C1F8AAF}"/>
              </a:ext>
            </a:extLst>
          </p:cNvPr>
          <p:cNvCxnSpPr>
            <a:cxnSpLocks/>
          </p:cNvCxnSpPr>
          <p:nvPr/>
        </p:nvCxnSpPr>
        <p:spPr>
          <a:xfrm>
            <a:off x="5077841" y="642796"/>
            <a:ext cx="1829855" cy="448935"/>
          </a:xfrm>
          <a:prstGeom prst="line">
            <a:avLst/>
          </a:prstGeom>
          <a:ln w="698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4CDF837-5A53-07D4-B4B9-B3A9430FDD34}"/>
              </a:ext>
            </a:extLst>
          </p:cNvPr>
          <p:cNvCxnSpPr/>
          <p:nvPr/>
        </p:nvCxnSpPr>
        <p:spPr>
          <a:xfrm>
            <a:off x="2581554" y="923514"/>
            <a:ext cx="2130358" cy="904672"/>
          </a:xfrm>
          <a:prstGeom prst="line">
            <a:avLst/>
          </a:prstGeom>
          <a:ln w="6985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DCE96C59-FB2F-228D-0312-663003AC3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774" y="2894927"/>
            <a:ext cx="6280093" cy="39116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48A5360-8E48-D780-9B6E-6DCFAE8058D5}"/>
              </a:ext>
            </a:extLst>
          </p:cNvPr>
          <p:cNvSpPr txBox="1"/>
          <p:nvPr/>
        </p:nvSpPr>
        <p:spPr>
          <a:xfrm>
            <a:off x="3424867" y="-2073"/>
            <a:ext cx="147001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b="1" dirty="0" err="1">
                <a:solidFill>
                  <a:schemeClr val="bg1"/>
                </a:solidFill>
              </a:rPr>
              <a:t>Packet</a:t>
            </a:r>
            <a:r>
              <a:rPr lang="es-AR" sz="3200" b="1" dirty="0">
                <a:solidFill>
                  <a:schemeClr val="bg1"/>
                </a:solidFill>
              </a:rPr>
              <a:t> </a:t>
            </a:r>
            <a:r>
              <a:rPr lang="es-AR" sz="3200" b="1" dirty="0" err="1">
                <a:solidFill>
                  <a:schemeClr val="bg1"/>
                </a:solidFill>
              </a:rPr>
              <a:t>Loss</a:t>
            </a:r>
            <a:r>
              <a:rPr lang="es-AR" sz="3200" b="1" dirty="0"/>
              <a:t>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ACE7D53-4B59-018D-11EA-F675D36D60DE}"/>
              </a:ext>
            </a:extLst>
          </p:cNvPr>
          <p:cNvSpPr txBox="1"/>
          <p:nvPr/>
        </p:nvSpPr>
        <p:spPr>
          <a:xfrm>
            <a:off x="5495693" y="-5309"/>
            <a:ext cx="147001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b="1" dirty="0" err="1">
                <a:solidFill>
                  <a:schemeClr val="bg1"/>
                </a:solidFill>
              </a:rPr>
              <a:t>Jitter</a:t>
            </a:r>
            <a:endParaRPr lang="es-AR" sz="32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C7F811F-6BBE-D68A-2B58-B23790F9729E}"/>
              </a:ext>
            </a:extLst>
          </p:cNvPr>
          <p:cNvSpPr txBox="1"/>
          <p:nvPr/>
        </p:nvSpPr>
        <p:spPr>
          <a:xfrm>
            <a:off x="7747229" y="15534"/>
            <a:ext cx="167850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3200" b="1" dirty="0" err="1">
                <a:solidFill>
                  <a:schemeClr val="bg1"/>
                </a:solidFill>
              </a:rPr>
              <a:t>Latency</a:t>
            </a:r>
            <a:endParaRPr lang="es-AR" sz="3200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6B26275-7B65-8E54-8881-E0037028D1D9}"/>
              </a:ext>
            </a:extLst>
          </p:cNvPr>
          <p:cNvSpPr txBox="1"/>
          <p:nvPr/>
        </p:nvSpPr>
        <p:spPr>
          <a:xfrm>
            <a:off x="9713922" y="-5309"/>
            <a:ext cx="2373945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400" b="1" dirty="0" err="1">
                <a:solidFill>
                  <a:schemeClr val="bg1"/>
                </a:solidFill>
              </a:rPr>
              <a:t>One</a:t>
            </a:r>
            <a:r>
              <a:rPr lang="es-AR" sz="2400" b="1" dirty="0">
                <a:solidFill>
                  <a:schemeClr val="bg1"/>
                </a:solidFill>
              </a:rPr>
              <a:t> </a:t>
            </a:r>
            <a:r>
              <a:rPr lang="es-AR" sz="2400" b="1" dirty="0" err="1">
                <a:solidFill>
                  <a:schemeClr val="bg1"/>
                </a:solidFill>
              </a:rPr>
              <a:t>way</a:t>
            </a:r>
            <a:r>
              <a:rPr lang="es-AR" sz="2400" b="1" dirty="0">
                <a:solidFill>
                  <a:schemeClr val="bg1"/>
                </a:solidFill>
              </a:rPr>
              <a:t> audio</a:t>
            </a:r>
            <a:endParaRPr lang="es-AR" sz="2400" b="1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9B60028-A236-6DD0-946E-8C9BD8191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013" y="2968550"/>
            <a:ext cx="3696016" cy="3681261"/>
          </a:xfrm>
          <a:prstGeom prst="rect">
            <a:avLst/>
          </a:prstGeom>
        </p:spPr>
      </p:pic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70BB984-6C73-710F-A922-8F6CF4CB444E}"/>
              </a:ext>
            </a:extLst>
          </p:cNvPr>
          <p:cNvCxnSpPr>
            <a:cxnSpLocks/>
          </p:cNvCxnSpPr>
          <p:nvPr/>
        </p:nvCxnSpPr>
        <p:spPr>
          <a:xfrm flipH="1">
            <a:off x="1628775" y="4324350"/>
            <a:ext cx="1381125" cy="1276350"/>
          </a:xfrm>
          <a:prstGeom prst="straightConnector1">
            <a:avLst/>
          </a:prstGeom>
          <a:ln w="13652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1F003717-8CD9-5EC0-099E-37A456F71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905" y="5377833"/>
            <a:ext cx="1173131" cy="1289667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7B3F8B8-BF23-0438-4E16-E824F90C96B8}"/>
              </a:ext>
            </a:extLst>
          </p:cNvPr>
          <p:cNvSpPr txBox="1"/>
          <p:nvPr/>
        </p:nvSpPr>
        <p:spPr>
          <a:xfrm>
            <a:off x="0" y="3802676"/>
            <a:ext cx="29218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4400" b="1" dirty="0"/>
              <a:t>DOWNLINK</a:t>
            </a:r>
          </a:p>
        </p:txBody>
      </p:sp>
    </p:spTree>
    <p:extLst>
      <p:ext uri="{BB962C8B-B14F-4D97-AF65-F5344CB8AC3E}">
        <p14:creationId xmlns:p14="http://schemas.microsoft.com/office/powerpoint/2010/main" val="16212895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Metadata/LabelInfo.xml><?xml version="1.0" encoding="utf-8"?>
<clbl:labelList xmlns:clbl="http://schemas.microsoft.com/office/2020/mipLabelMetadata">
  <clbl:label id="{fed35d9e-000e-4534-9ab6-e809205c2ad0}" enabled="1" method="Standard" siteId="{05bfea77-f19c-471d-afa2-0c9093af8bdb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924</TotalTime>
  <Words>211</Words>
  <Application>Microsoft Office PowerPoint</Application>
  <PresentationFormat>Panorámica</PresentationFormat>
  <Paragraphs>79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Courier New</vt:lpstr>
      <vt:lpstr>Tw Cen MT</vt:lpstr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Marcelo Lencina</dc:creator>
  <cp:lastModifiedBy>Marcelo Lencina</cp:lastModifiedBy>
  <cp:revision>2</cp:revision>
  <dcterms:created xsi:type="dcterms:W3CDTF">2024-05-28T02:00:23Z</dcterms:created>
  <dcterms:modified xsi:type="dcterms:W3CDTF">2024-06-06T00:35:09Z</dcterms:modified>
</cp:coreProperties>
</file>